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PLANT VS ZOMBIES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AP PROJECT :- 3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C68-0CAB-4B19-B5CE-4A3AFB42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407067"/>
            <a:ext cx="10058400" cy="974539"/>
          </a:xfrm>
        </p:spPr>
        <p:txBody>
          <a:bodyPr/>
          <a:lstStyle/>
          <a:p>
            <a:r>
              <a:rPr lang="e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</a:t>
            </a:r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signing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5AE2-61F3-4949-A0BB-BD83734A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535340"/>
            <a:ext cx="6802582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600" dirty="0">
                <a:latin typeface="Bahnschrift SemiBold Condensed" panose="020B0502040204020203" pitchFamily="34" charset="0"/>
              </a:rPr>
              <a:t>Our major effort in designing a user friendly interface </a:t>
            </a:r>
            <a:r>
              <a:rPr lang="en-IN" sz="1600" dirty="0">
                <a:latin typeface="Bahnschrift SemiBold Condensed" panose="020B0502040204020203" pitchFamily="34" charset="0"/>
              </a:rPr>
              <a:t>with minimalistic complexity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Home page --  Base page giving you option for new game, levels,  credit and quit.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734FE-758F-41DB-83C4-59C928D385B0}"/>
              </a:ext>
            </a:extLst>
          </p:cNvPr>
          <p:cNvSpPr txBox="1">
            <a:spLocks/>
          </p:cNvSpPr>
          <p:nvPr/>
        </p:nvSpPr>
        <p:spPr>
          <a:xfrm>
            <a:off x="484909" y="5208180"/>
            <a:ext cx="6026727" cy="84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Main backyard- This page is main game which also have pause button and a posses track of tokens and plants and contains time bar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32ADB-FC3B-404E-9A88-811530A6F977}"/>
              </a:ext>
            </a:extLst>
          </p:cNvPr>
          <p:cNvSpPr txBox="1">
            <a:spLocks/>
          </p:cNvSpPr>
          <p:nvPr/>
        </p:nvSpPr>
        <p:spPr>
          <a:xfrm>
            <a:off x="5805054" y="3060674"/>
            <a:ext cx="6026727" cy="146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Level page to choose level and login page designed specially for loading and saving of current game and resume page continues saved game , where as credit page shows the shows the credit , and leaderboard shows the name of the persons having high score.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FCD4F-993A-4968-A7D5-0414E1F4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4" y="1039091"/>
            <a:ext cx="3789514" cy="173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0A4DB-07BF-42A8-9440-5DCFBA0BE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92" y="2906940"/>
            <a:ext cx="3406435" cy="1722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841C6-5A06-4765-B737-AB388F59C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4" y="4521200"/>
            <a:ext cx="3826439" cy="18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BF6A-E5ED-46C0-B003-B77C2FB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420922"/>
            <a:ext cx="10058400" cy="1371600"/>
          </a:xfrm>
        </p:spPr>
        <p:txBody>
          <a:bodyPr/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Implementation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2D00-69A2-410D-AFA7-8D7C0D77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94218" cy="3244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All the pages are implemented using  java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scenebuilder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(Gluon).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Main game play is executed using Drag and Drop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Main OOP concepts such as inheritance and polymorphism are used in main game.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Serialization and deserialization is used for save purpose of the game.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To check bugs this game is tested by some anonymous users and solved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CF424-2541-4A46-9684-9C6D51DB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86" y="2607453"/>
            <a:ext cx="3304607" cy="1643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5CFEA-4B8E-4C82-9E12-71106D1B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15" y="595867"/>
            <a:ext cx="3304607" cy="164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32C4A-4DDD-415A-94CE-28BAB31F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15" y="4620845"/>
            <a:ext cx="3304606" cy="16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3D0B-A310-4670-AC1A-716A0806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Individual Efforts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6D74-4216-4CFD-ABFF-64A38E28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err="1"/>
              <a:t>Rachit</a:t>
            </a:r>
            <a:r>
              <a:rPr lang="en-US" sz="2000" b="1" u="sng" dirty="0"/>
              <a:t> Jaiswal :</a:t>
            </a:r>
            <a:br>
              <a:rPr lang="en-US" sz="1800" dirty="0"/>
            </a:br>
            <a:r>
              <a:rPr lang="en-US" sz="1800" dirty="0"/>
              <a:t>1. Implementation of core code and major backend working of game.</a:t>
            </a:r>
            <a:br>
              <a:rPr lang="en-US" sz="1800" dirty="0"/>
            </a:br>
            <a:r>
              <a:rPr lang="en-US" sz="1800" dirty="0"/>
              <a:t>2. Assisted in basic design, worked upon exciting ideas to making game more attractive.</a:t>
            </a:r>
            <a:br>
              <a:rPr lang="en-US" sz="1800" dirty="0"/>
            </a:br>
            <a:r>
              <a:rPr lang="en-US" sz="1800" dirty="0"/>
              <a:t>3. Handled testing and debugging of core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Jaspreet Saka :</a:t>
            </a:r>
            <a:br>
              <a:rPr lang="en-US" sz="1800" dirty="0"/>
            </a:br>
            <a:r>
              <a:rPr lang="en-US" sz="1800" dirty="0"/>
              <a:t>1. Working on design and outlay of game.</a:t>
            </a:r>
            <a:br>
              <a:rPr lang="en-US" sz="1800" dirty="0"/>
            </a:br>
            <a:r>
              <a:rPr lang="en-US" sz="1800" dirty="0"/>
              <a:t>2. Implementing designs, Static GUI programming, assisted in core programming  of game.</a:t>
            </a:r>
            <a:br>
              <a:rPr lang="en-US" sz="1800" dirty="0"/>
            </a:br>
            <a:r>
              <a:rPr lang="en-US" sz="1800" dirty="0"/>
              <a:t>3. </a:t>
            </a:r>
            <a:r>
              <a:rPr lang="en" sz="1800" dirty="0"/>
              <a:t>Worked on testing of design and debugging some errors and mishappenings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9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5A54-2E1C-4F47-8B86-3992A0E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31520"/>
            <a:ext cx="7938655" cy="137160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IN" sz="9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C693-A96F-4094-A335-25C121D7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54880"/>
            <a:ext cx="5347855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Jaspreet Saka (2018237)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Rachit</a:t>
            </a: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Jaiswal (2018404)</a:t>
            </a:r>
            <a:endParaRPr lang="en-IN" sz="32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517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284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 SemiBold Condensed</vt:lpstr>
      <vt:lpstr>Century</vt:lpstr>
      <vt:lpstr>Century Gothic</vt:lpstr>
      <vt:lpstr>Garamond</vt:lpstr>
      <vt:lpstr>Lato</vt:lpstr>
      <vt:lpstr>Wingdings</vt:lpstr>
      <vt:lpstr>SavonVTI</vt:lpstr>
      <vt:lpstr>PLANT VS ZOMBIES</vt:lpstr>
      <vt:lpstr>Designing the Game</vt:lpstr>
      <vt:lpstr>Implementation of Game</vt:lpstr>
      <vt:lpstr>Individual Efforts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2019-12-01T19:07:11Z</dcterms:created>
  <dcterms:modified xsi:type="dcterms:W3CDTF">2019-12-01T20:20:30Z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2019-11-08T21:54:46.7713896Z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5d39b300-08da-4902-9840-60c80887c8d1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