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4"/>
  </p:notesMasterIdLst>
  <p:sldIdLst>
    <p:sldId id="283" r:id="rId2"/>
    <p:sldId id="256" r:id="rId3"/>
    <p:sldId id="276" r:id="rId4"/>
    <p:sldId id="258" r:id="rId5"/>
    <p:sldId id="257" r:id="rId6"/>
    <p:sldId id="285" r:id="rId7"/>
    <p:sldId id="277" r:id="rId8"/>
    <p:sldId id="272" r:id="rId9"/>
    <p:sldId id="292" r:id="rId10"/>
    <p:sldId id="278" r:id="rId11"/>
    <p:sldId id="291" r:id="rId12"/>
    <p:sldId id="265" r:id="rId13"/>
    <p:sldId id="268" r:id="rId14"/>
    <p:sldId id="264" r:id="rId15"/>
    <p:sldId id="266" r:id="rId16"/>
    <p:sldId id="269" r:id="rId17"/>
    <p:sldId id="273" r:id="rId18"/>
    <p:sldId id="280" r:id="rId19"/>
    <p:sldId id="281" r:id="rId20"/>
    <p:sldId id="262" r:id="rId21"/>
    <p:sldId id="28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4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9D8BC-2EA7-4504-9F87-A3F4243E8736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BBA12-4346-4203-A499-1B49DC8F9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87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BBA12-4346-4203-A499-1B49DC8F9F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67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BBA12-4346-4203-A499-1B49DC8F9FA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709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E908-1DED-4BA6-B8DA-28D07B517C1F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53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73C4-92C1-4A15-ACDE-9CD5A0DDBF07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968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AD5-4BEA-4510-9A9D-CD26DBBF4F8A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77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D58-C1E2-4D53-9164-BA922F42A954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11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267E-7F76-44E2-90C9-10B10321F6BB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650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0DCD-7C02-4234-9D92-896C3C96B401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201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63C8-9321-49B1-A16A-DFB01DD76C49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049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0A9-2547-47C6-A42D-CBF41C8ABD18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4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02C9-54D5-43A0-AB6F-D83328735468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6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52A4-9225-4159-9BCE-C559E60FA98E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509-3D60-4AB8-AF22-6D0D51A6A468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83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3AE5-2521-49A5-9032-D591F78FBFE8}" type="datetime9">
              <a:rPr lang="en-US" smtClean="0"/>
              <a:pPr/>
              <a:t>10/30/2018 9:01:38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98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D58-C1E2-4D53-9164-BA922F42A954}" type="datetime9">
              <a:rPr lang="en-US" smtClean="0"/>
              <a:pPr/>
              <a:t>10/30/2018 9:01:38 AM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3405" y="2148454"/>
            <a:ext cx="2342250" cy="1918952"/>
          </a:xfrm>
          <a:prstGeom prst="rect">
            <a:avLst/>
          </a:prstGeom>
        </p:spPr>
      </p:pic>
      <p:pic>
        <p:nvPicPr>
          <p:cNvPr id="6" name="Picture 2" descr="C:\Users\Tigs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7248" y="2712642"/>
            <a:ext cx="1933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43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Next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2" y="1428764"/>
            <a:ext cx="11275854" cy="49720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Just to make the device more compact and durable</a:t>
            </a:r>
            <a:r>
              <a:rPr lang="en-US" sz="2800" dirty="0" smtClean="0"/>
              <a:t>.</a:t>
            </a:r>
            <a:endParaRPr lang="en-US" sz="2900" dirty="0" smtClean="0"/>
          </a:p>
          <a:p>
            <a:pPr algn="just">
              <a:lnSpc>
                <a:spcPct val="150000"/>
              </a:lnSpc>
            </a:pPr>
            <a:r>
              <a:rPr lang="en-US" sz="2900" dirty="0" smtClean="0"/>
              <a:t>Variable </a:t>
            </a:r>
            <a:r>
              <a:rPr lang="en-US" sz="2900" dirty="0" smtClean="0"/>
              <a:t>delay time can chosen depending on letter learning capability.</a:t>
            </a:r>
          </a:p>
          <a:p>
            <a:pPr algn="just">
              <a:lnSpc>
                <a:spcPct val="150000"/>
              </a:lnSpc>
            </a:pPr>
            <a:r>
              <a:rPr lang="en-US" sz="2900" dirty="0" smtClean="0"/>
              <a:t>Multiple languages can be implemented.</a:t>
            </a:r>
          </a:p>
          <a:p>
            <a:pPr algn="just">
              <a:lnSpc>
                <a:spcPct val="150000"/>
              </a:lnSpc>
            </a:pPr>
            <a:r>
              <a:rPr lang="en-US" sz="2900" dirty="0" smtClean="0"/>
              <a:t>Voice recorder and </a:t>
            </a:r>
            <a:r>
              <a:rPr lang="en-US" sz="2900" dirty="0" err="1" smtClean="0"/>
              <a:t>Sd</a:t>
            </a:r>
            <a:r>
              <a:rPr lang="en-US" sz="2900" dirty="0" smtClean="0"/>
              <a:t>-Card reader can be integrated.</a:t>
            </a:r>
          </a:p>
          <a:p>
            <a:pPr algn="just">
              <a:lnSpc>
                <a:spcPct val="150000"/>
              </a:lnSpc>
            </a:pPr>
            <a:r>
              <a:rPr lang="en-US" sz="2900" dirty="0" smtClean="0"/>
              <a:t>Bluetooth module can be replaced by </a:t>
            </a:r>
            <a:r>
              <a:rPr lang="en-US" sz="2900" dirty="0" err="1" smtClean="0"/>
              <a:t>WiFi</a:t>
            </a:r>
            <a:r>
              <a:rPr lang="en-US" sz="2900" dirty="0" smtClean="0"/>
              <a:t> module for better accessibility.</a:t>
            </a:r>
          </a:p>
          <a:p>
            <a:pPr marL="0" indent="0">
              <a:buNone/>
            </a:pPr>
            <a:r>
              <a:rPr lang="en-US" sz="2900" dirty="0" smtClean="0"/>
              <a:t> </a:t>
            </a:r>
            <a:endParaRPr lang="en-US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D58-C1E2-4D53-9164-BA922F42A954}" type="datetime9">
              <a:rPr lang="en-US" smtClean="0"/>
              <a:pPr/>
              <a:t>10/30/2018 9:11:06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35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Next step would be to </a:t>
            </a:r>
            <a:r>
              <a:rPr lang="en-US" dirty="0" smtClean="0"/>
              <a:t>implement variable </a:t>
            </a:r>
            <a:r>
              <a:rPr lang="en-US" dirty="0" smtClean="0"/>
              <a:t>delay by modifying Android application coding.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Multiple languages can be implement by extending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coding.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D58-C1E2-4D53-9164-BA922F42A954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265E-2F55-4689-88E5-7EDCE8E2E65A}" type="datetime9">
              <a:rPr lang="en-US" smtClean="0"/>
              <a:pPr/>
              <a:t>10/30/2018 9:01:40 AM</a:t>
            </a:fld>
            <a:endParaRPr lang="en-US" dirty="0"/>
          </a:p>
        </p:txBody>
      </p:sp>
      <p:pic>
        <p:nvPicPr>
          <p:cNvPr id="8" name="Content Placeholder 7" descr="circuit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772" y="1505932"/>
            <a:ext cx="4536583" cy="4525963"/>
          </a:xfrm>
        </p:spPr>
      </p:pic>
    </p:spTree>
    <p:extLst>
      <p:ext uri="{BB962C8B-B14F-4D97-AF65-F5344CB8AC3E}">
        <p14:creationId xmlns:p14="http://schemas.microsoft.com/office/powerpoint/2010/main" xmlns="" val="35802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Explanation of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Input string is given through Android application.</a:t>
            </a:r>
          </a:p>
          <a:p>
            <a:r>
              <a:rPr lang="en-IN" dirty="0" smtClean="0"/>
              <a:t>Data is received on arduino via bluetooth module.</a:t>
            </a:r>
          </a:p>
          <a:p>
            <a:r>
              <a:rPr lang="en-IN" dirty="0" smtClean="0"/>
              <a:t>Corresponding to input vibrators and buzzer </a:t>
            </a:r>
            <a:r>
              <a:rPr lang="en-IN" dirty="0" smtClean="0"/>
              <a:t>are activated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chosen for display previous data are displayed in android application.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8669-D7E0-42C3-9DB9-4CEFBA2257A8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4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 of System/ Steps/ Process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2C0-BD17-41DE-A149-F24F0748E5F0}" type="datetime9">
              <a:rPr lang="en-US" smtClean="0"/>
              <a:pPr/>
              <a:t>10/30/2018 9:01:40 AM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464737" y="2229474"/>
            <a:ext cx="2506136" cy="1388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UNO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464737" y="3736302"/>
            <a:ext cx="2506136" cy="1388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Braille Device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76156" y="1940058"/>
            <a:ext cx="3065172" cy="350448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48144" y="1483573"/>
            <a:ext cx="2400721" cy="1472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48143" y="4577367"/>
            <a:ext cx="2400721" cy="14338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Module HC-05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36526" y="3161743"/>
            <a:ext cx="0" cy="123994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76617" y="3971727"/>
            <a:ext cx="1262130" cy="772733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86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6200000">
            <a:off x="4916995" y="5182872"/>
            <a:ext cx="503710" cy="23213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Detailed Block Diagram 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FB93-CC54-4C20-8576-48EB59EFD8CE}" type="datetime9">
              <a:rPr lang="en-US" smtClean="0"/>
              <a:pPr/>
              <a:t>10/30/2018 9:01:40 AM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71222" y="2228046"/>
            <a:ext cx="1803043" cy="11204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Supply Unit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67329" y="2228046"/>
            <a:ext cx="1803043" cy="11204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00681" y="2228046"/>
            <a:ext cx="1803043" cy="11204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Braille Device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67329" y="3889420"/>
            <a:ext cx="1803043" cy="11204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Module </a:t>
            </a:r>
          </a:p>
          <a:p>
            <a:pPr algn="ctr"/>
            <a:r>
              <a:rPr lang="en-US" dirty="0" smtClean="0"/>
              <a:t>HC-05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67329" y="5550794"/>
            <a:ext cx="1803043" cy="11204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485946" y="2690968"/>
            <a:ext cx="669701" cy="218941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250676" y="2717124"/>
            <a:ext cx="669701" cy="218941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4916995" y="3504330"/>
            <a:ext cx="503710" cy="23213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1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166" y="763422"/>
            <a:ext cx="8596668" cy="948147"/>
          </a:xfrm>
        </p:spPr>
        <p:txBody>
          <a:bodyPr/>
          <a:lstStyle/>
          <a:p>
            <a:r>
              <a:rPr lang="en-US" dirty="0" smtClean="0"/>
              <a:t>Fund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1889755"/>
            <a:ext cx="8596668" cy="275258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Total cost (including consumables, non consumables, recurring and non recurring):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RS.5000 (minimum)</a:t>
            </a:r>
          </a:p>
          <a:p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D012-A577-487F-A772-D24008C1EC34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6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923C-AAD0-4108-BF51-C984DC524ACC}" type="datetime9">
              <a:rPr lang="en-US" smtClean="0"/>
              <a:pPr/>
              <a:t>10/30/2018 9:01:40 AM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1028" y="435176"/>
            <a:ext cx="8596668" cy="948147"/>
          </a:xfrm>
        </p:spPr>
        <p:txBody>
          <a:bodyPr/>
          <a:lstStyle/>
          <a:p>
            <a:r>
              <a:rPr lang="en-US" dirty="0" smtClean="0"/>
              <a:t>Non Recurring/Non Consumables</a:t>
            </a:r>
            <a:endParaRPr lang="en-US" dirty="0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06903630"/>
              </p:ext>
            </p:extLst>
          </p:nvPr>
        </p:nvGraphicFramePr>
        <p:xfrm>
          <a:off x="515818" y="1371601"/>
          <a:ext cx="11301042" cy="523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567"/>
                <a:gridCol w="1582615"/>
                <a:gridCol w="1148862"/>
                <a:gridCol w="1594338"/>
                <a:gridCol w="1547446"/>
                <a:gridCol w="3716214"/>
              </a:tblGrid>
              <a:tr h="890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it will be used?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per Unit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Alternate components</a:t>
                      </a:r>
                      <a:r>
                        <a:rPr lang="en-US" baseline="0" dirty="0" smtClean="0"/>
                        <a:t> , its price and reason for not choosing the same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</a:t>
                      </a:r>
                      <a:r>
                        <a:rPr lang="en-US" baseline="0" dirty="0" smtClean="0"/>
                        <a:t> MEGA(costly)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Bluetooth  Module HC-05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Bluetooth  Module HC-06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(It can only</a:t>
                      </a:r>
                      <a:r>
                        <a:rPr lang="en-US" baseline="0" dirty="0" smtClean="0"/>
                        <a:t> used as Slave device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Vibrator motors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Cylindrical vibrator</a:t>
                      </a:r>
                    </a:p>
                    <a:p>
                      <a:pPr algn="ctr"/>
                      <a:r>
                        <a:rPr lang="en-US" dirty="0" smtClean="0"/>
                        <a:t>(Vibrating capability is less)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Buzzer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Circuit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Total(A)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60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63714461"/>
              </p:ext>
            </p:extLst>
          </p:nvPr>
        </p:nvGraphicFramePr>
        <p:xfrm>
          <a:off x="1453663" y="1512278"/>
          <a:ext cx="9086604" cy="332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868"/>
                <a:gridCol w="3028868"/>
                <a:gridCol w="3028868"/>
              </a:tblGrid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per Unit (INR)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Jumper wires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Connecting wires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Conducting tape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purpose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Total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923C-AAD0-4108-BF51-C984DC524ACC}" type="datetime9">
              <a:rPr lang="en-US" smtClean="0"/>
              <a:pPr/>
              <a:t>10/30/2018 9:01:40 AM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1028" y="435176"/>
            <a:ext cx="8596668" cy="948147"/>
          </a:xfrm>
        </p:spPr>
        <p:txBody>
          <a:bodyPr/>
          <a:lstStyle/>
          <a:p>
            <a:r>
              <a:rPr lang="en-US" dirty="0" smtClean="0"/>
              <a:t>Recurring/Consumables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15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24465764"/>
              </p:ext>
            </p:extLst>
          </p:nvPr>
        </p:nvGraphicFramePr>
        <p:xfrm>
          <a:off x="1453663" y="1512278"/>
          <a:ext cx="9086604" cy="174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868"/>
                <a:gridCol w="3028868"/>
                <a:gridCol w="3028868"/>
              </a:tblGrid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Travelling 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</a:t>
                      </a:r>
                      <a:r>
                        <a:rPr lang="en-US" baseline="0" dirty="0" smtClean="0"/>
                        <a:t>t to </a:t>
                      </a:r>
                      <a:r>
                        <a:rPr lang="en-US" baseline="0" dirty="0" err="1" smtClean="0"/>
                        <a:t>Andhjan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Mandal</a:t>
                      </a:r>
                      <a:r>
                        <a:rPr lang="en-US" baseline="0" dirty="0" smtClean="0"/>
                        <a:t> at </a:t>
                      </a:r>
                      <a:r>
                        <a:rPr lang="en-US" baseline="0" dirty="0" err="1" smtClean="0"/>
                        <a:t>Ahemdabad</a:t>
                      </a:r>
                      <a:endParaRPr lang="en-US" dirty="0"/>
                    </a:p>
                  </a:txBody>
                  <a:tcPr/>
                </a:tc>
              </a:tr>
              <a:tr h="5533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923C-AAD0-4108-BF51-C984DC524ACC}" type="datetime9">
              <a:rPr lang="en-US" smtClean="0"/>
              <a:pPr/>
              <a:t>10/30/2018 9:01:40 AM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1028" y="435176"/>
            <a:ext cx="8596668" cy="948147"/>
          </a:xfrm>
        </p:spPr>
        <p:txBody>
          <a:bodyPr/>
          <a:lstStyle/>
          <a:p>
            <a:r>
              <a:rPr lang="en-US" dirty="0" smtClean="0"/>
              <a:t>Miscellaneous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62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976" y="972347"/>
            <a:ext cx="9890975" cy="2093247"/>
          </a:xfrm>
        </p:spPr>
        <p:txBody>
          <a:bodyPr/>
          <a:lstStyle/>
          <a:p>
            <a:r>
              <a:rPr lang="en-US" sz="4000" dirty="0" smtClean="0"/>
              <a:t>Braille Language Assistant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06" y="3304318"/>
            <a:ext cx="5962489" cy="236086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Team Members :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Amoli</a:t>
            </a:r>
            <a:r>
              <a:rPr lang="en-US" sz="2400" dirty="0" smtClean="0">
                <a:solidFill>
                  <a:schemeClr val="tx1"/>
                </a:solidFill>
              </a:rPr>
              <a:t> S. </a:t>
            </a:r>
            <a:r>
              <a:rPr lang="en-US" sz="2400" dirty="0" err="1" smtClean="0">
                <a:solidFill>
                  <a:schemeClr val="tx1"/>
                </a:solidFill>
              </a:rPr>
              <a:t>Vora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Kruti</a:t>
            </a:r>
            <a:r>
              <a:rPr lang="en-US" sz="2400" dirty="0" smtClean="0">
                <a:solidFill>
                  <a:schemeClr val="tx1"/>
                </a:solidFill>
              </a:rPr>
              <a:t> V </a:t>
            </a:r>
            <a:r>
              <a:rPr lang="en-US" sz="2400" dirty="0" err="1" smtClean="0">
                <a:solidFill>
                  <a:schemeClr val="tx1"/>
                </a:solidFill>
              </a:rPr>
              <a:t>Vaghela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Rachit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Yagnik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Varun</a:t>
            </a:r>
            <a:r>
              <a:rPr lang="en-US" sz="2400" dirty="0" smtClean="0">
                <a:solidFill>
                  <a:schemeClr val="tx1"/>
                </a:solidFill>
              </a:rPr>
              <a:t> Shah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3398-49DB-47DE-9E6B-007E52F2A740}" type="datetime9">
              <a:rPr lang="en-US" smtClean="0"/>
              <a:pPr/>
              <a:t>10/30/2018 9:01:40 AM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401" y="-32038"/>
            <a:ext cx="2342250" cy="1918952"/>
          </a:xfrm>
          <a:prstGeom prst="rect">
            <a:avLst/>
          </a:prstGeom>
        </p:spPr>
      </p:pic>
      <p:pic>
        <p:nvPicPr>
          <p:cNvPr id="1026" name="Picture 2" descr="C:\Users\Tigs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9740" y="577060"/>
            <a:ext cx="1933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45016" y="36719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Mentor : </a:t>
            </a:r>
          </a:p>
          <a:p>
            <a:pPr algn="ctr"/>
            <a:r>
              <a:rPr lang="en-US" sz="2400" dirty="0"/>
              <a:t>Prof. </a:t>
            </a:r>
            <a:r>
              <a:rPr lang="en-US" sz="2400" dirty="0" smtClean="0"/>
              <a:t> Dr. </a:t>
            </a:r>
            <a:r>
              <a:rPr lang="en-US" sz="2400" dirty="0" err="1" smtClean="0"/>
              <a:t>Vipul</a:t>
            </a:r>
            <a:r>
              <a:rPr lang="en-US" sz="2400" dirty="0" smtClean="0"/>
              <a:t> K. </a:t>
            </a:r>
            <a:r>
              <a:rPr lang="en-US" sz="2400" dirty="0" err="1" smtClean="0"/>
              <a:t>Dabhi</a:t>
            </a:r>
            <a:endParaRPr lang="en-US" sz="2400" dirty="0" smtClean="0"/>
          </a:p>
          <a:p>
            <a:pPr algn="ctr"/>
            <a:r>
              <a:rPr lang="en-US" sz="2400" dirty="0" smtClean="0"/>
              <a:t>Department</a:t>
            </a:r>
          </a:p>
          <a:p>
            <a:pPr algn="ctr"/>
            <a:r>
              <a:rPr lang="en-US" sz="2400" dirty="0" smtClean="0"/>
              <a:t>Faculty of Technology, Information Technology.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014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71600"/>
            <a:ext cx="10963681" cy="4669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Device can be serially connected to built a complex system which can give words as output at a same time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1B-AABF-431A-9319-B24A6EEA3A7D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55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smtClean="0"/>
              <a:t>www.arduino.cc</a:t>
            </a:r>
          </a:p>
          <a:p>
            <a:r>
              <a:rPr lang="en-US" dirty="0" smtClean="0"/>
              <a:t>https://</a:t>
            </a:r>
            <a:r>
              <a:rPr lang="en-US" dirty="0" smtClean="0"/>
              <a:t>www.itead.cc </a:t>
            </a:r>
          </a:p>
          <a:p>
            <a:r>
              <a:rPr lang="en-US" dirty="0" smtClean="0"/>
              <a:t>http://</a:t>
            </a:r>
            <a:r>
              <a:rPr lang="en-US" dirty="0" smtClean="0"/>
              <a:t>appinventor.mit.edu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D58-C1E2-4D53-9164-BA922F42A954}" type="datetime9">
              <a:rPr lang="en-US" smtClean="0"/>
              <a:pPr/>
              <a:t>10/30/2018 9:31:22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903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609" y="2200902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745D-5D91-4592-8955-A66C98FA4E98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4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289" y="510141"/>
            <a:ext cx="8596668" cy="884906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20689" y="3833446"/>
            <a:ext cx="8596668" cy="172329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Team Mentor: Prof. </a:t>
            </a:r>
            <a:r>
              <a:rPr lang="en-US" sz="2400" dirty="0" err="1" smtClean="0">
                <a:solidFill>
                  <a:schemeClr val="tx1"/>
                </a:solidFill>
              </a:rPr>
              <a:t>Vipul</a:t>
            </a:r>
            <a:r>
              <a:rPr lang="en-US" sz="2400" dirty="0" smtClean="0">
                <a:solidFill>
                  <a:schemeClr val="tx1"/>
                </a:solidFill>
              </a:rPr>
              <a:t> K. </a:t>
            </a:r>
            <a:r>
              <a:rPr lang="en-US" sz="2400" dirty="0" err="1" smtClean="0">
                <a:solidFill>
                  <a:schemeClr val="tx1"/>
                </a:solidFill>
              </a:rPr>
              <a:t>Dabhi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just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D58-C1E2-4D53-9164-BA922F42A954}" type="datetime9">
              <a:rPr lang="en-US" smtClean="0"/>
              <a:pPr/>
              <a:t>10/30/2018 9:01:40 AM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1708741"/>
              </p:ext>
            </p:extLst>
          </p:nvPr>
        </p:nvGraphicFramePr>
        <p:xfrm>
          <a:off x="2013637" y="159650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 of</a:t>
                      </a:r>
                      <a:r>
                        <a:rPr lang="en-US" sz="1400" baseline="0" dirty="0" smtClean="0"/>
                        <a:t> Team Member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Capabilities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Amoli</a:t>
                      </a:r>
                      <a:r>
                        <a:rPr lang="en-US" sz="1400" dirty="0" smtClean="0"/>
                        <a:t> S. </a:t>
                      </a:r>
                      <a:r>
                        <a:rPr lang="en-US" sz="1400" dirty="0" err="1" smtClean="0"/>
                        <a:t>Vora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coding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Kruti</a:t>
                      </a:r>
                      <a:r>
                        <a:rPr lang="en-US" sz="1400" dirty="0" smtClean="0"/>
                        <a:t> V. </a:t>
                      </a:r>
                      <a:r>
                        <a:rPr lang="en-US" sz="1400" dirty="0" err="1" smtClean="0"/>
                        <a:t>Vaghela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circuitry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Rachit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Yagnik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coding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Varun</a:t>
                      </a:r>
                      <a:r>
                        <a:rPr lang="en-US" sz="1400" dirty="0" smtClean="0"/>
                        <a:t> Shah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circuitry</a:t>
                      </a:r>
                      <a:endParaRPr lang="en-US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238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Brief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IOT based application.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Input(alphabet) is identified through Vibrators.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Components used are Arduino Uno, Bluetooth module HC-05, </a:t>
            </a:r>
            <a:r>
              <a:rPr lang="en-US" dirty="0" smtClean="0"/>
              <a:t>Vibrator motor, </a:t>
            </a:r>
            <a:r>
              <a:rPr lang="en-US" dirty="0" smtClean="0"/>
              <a:t>Buzzer.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Device is integrated with android application.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 lvl="1" algn="just">
              <a:lnSpc>
                <a:spcPct val="150000"/>
              </a:lnSpc>
            </a:pPr>
            <a:endParaRPr lang="en-US" dirty="0" smtClean="0"/>
          </a:p>
          <a:p>
            <a:pPr lvl="1"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F0-C315-4C3F-8AB1-37EE4CBF2E22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1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Teach visually impaired people.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Cost effective by using vibrators instead of currently used tactile plates.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Reduces the efforts of teacher for printing braille script.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9A1-B348-4B51-BAC0-CAD77E92972F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52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7" y="1289538"/>
            <a:ext cx="10972800" cy="49186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Currently used device are Refreshable Braille display, Braille terminal, Tactile based braille box.</a:t>
            </a:r>
          </a:p>
          <a:p>
            <a:pPr algn="just"/>
            <a:r>
              <a:rPr lang="en-US" dirty="0" smtClean="0"/>
              <a:t>They mostly contain rods which are arranged in  3*2 matrix.</a:t>
            </a:r>
          </a:p>
          <a:p>
            <a:pPr algn="just"/>
            <a:r>
              <a:rPr lang="en-US" dirty="0" smtClean="0"/>
              <a:t>Rods are embossed on plate given an input.</a:t>
            </a:r>
          </a:p>
          <a:p>
            <a:pPr algn="just"/>
            <a:r>
              <a:rPr lang="en-US" dirty="0" smtClean="0"/>
              <a:t>Our device is more cost effective and built using vibrators.</a:t>
            </a:r>
          </a:p>
          <a:p>
            <a:pPr algn="just"/>
            <a:r>
              <a:rPr lang="en-US" dirty="0" smtClean="0"/>
              <a:t>Vibrators vibrates according to given letter as input.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Useful to NGOs </a:t>
            </a:r>
            <a:r>
              <a:rPr lang="en-US" dirty="0" smtClean="0"/>
              <a:t>and associations working for visually impaired people.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D58-C1E2-4D53-9164-BA922F42A954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39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8253" y="2496041"/>
            <a:ext cx="10363200" cy="1362075"/>
          </a:xfrm>
        </p:spPr>
        <p:txBody>
          <a:bodyPr/>
          <a:lstStyle/>
          <a:p>
            <a:pPr algn="ctr"/>
            <a:r>
              <a:rPr lang="en-US" dirty="0" smtClean="0"/>
              <a:t>Current Stage &amp; Next Stage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D58-C1E2-4D53-9164-BA922F42A954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8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170"/>
            <a:ext cx="11291928" cy="4674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Alphabets are recognized successfully.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Using appropriate delay words are identified.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While giving sentence as input space are recognized by buzzer.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Device made with vibrators have replaced tactile based device.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812-A809-449A-8728-AA4991247879}" type="datetime9">
              <a:rPr lang="en-US" smtClean="0"/>
              <a:pPr/>
              <a:t>10/30/2018 9:01:40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57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Integrating Arduino, Bluetooth module HC-05, vibrators, android application and coding using Arduino IDE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Language is converted and recognized in </a:t>
            </a:r>
            <a:r>
              <a:rPr lang="en-US" dirty="0" err="1" smtClean="0"/>
              <a:t>braille</a:t>
            </a:r>
            <a:r>
              <a:rPr lang="en-US" dirty="0" smtClean="0"/>
              <a:t> script</a:t>
            </a:r>
            <a:r>
              <a:rPr lang="en-US" dirty="0" smtClean="0"/>
              <a:t>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Prototype working model of device is successfully constructed.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D58-C1E2-4D53-9164-BA922F42A954}" type="datetime9">
              <a:rPr lang="en-US" smtClean="0"/>
              <a:pPr/>
              <a:t>10/30/2018 10:27:22 AM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</TotalTime>
  <Words>647</Words>
  <Application>Microsoft Office PowerPoint</Application>
  <PresentationFormat>Custom</PresentationFormat>
  <Paragraphs>184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Braille Language Assistant</vt:lpstr>
      <vt:lpstr>Team</vt:lpstr>
      <vt:lpstr>Brief Description</vt:lpstr>
      <vt:lpstr>Value proposition</vt:lpstr>
      <vt:lpstr>Market Survey</vt:lpstr>
      <vt:lpstr>Current Stage &amp; Next Stage</vt:lpstr>
      <vt:lpstr>Current Stage</vt:lpstr>
      <vt:lpstr>Current Stage</vt:lpstr>
      <vt:lpstr>Next Stage</vt:lpstr>
      <vt:lpstr>Next Stage</vt:lpstr>
      <vt:lpstr>Proposed solution</vt:lpstr>
      <vt:lpstr>Detailed Explanation of Proposed Solution</vt:lpstr>
      <vt:lpstr>Block Diagram of System/ Steps/ Process</vt:lpstr>
      <vt:lpstr>Detailed Block Diagram </vt:lpstr>
      <vt:lpstr>Fund requirements</vt:lpstr>
      <vt:lpstr>Non Recurring/Non Consumables</vt:lpstr>
      <vt:lpstr>Recurring/Consumables</vt:lpstr>
      <vt:lpstr>Miscellaneous Expenses</vt:lpstr>
      <vt:lpstr>Path forward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Automatic Drip Irrigation System</dc:title>
  <dc:creator>JAIMIK</dc:creator>
  <cp:lastModifiedBy>amoli neel</cp:lastModifiedBy>
  <cp:revision>122</cp:revision>
  <dcterms:created xsi:type="dcterms:W3CDTF">2015-08-01T08:48:58Z</dcterms:created>
  <dcterms:modified xsi:type="dcterms:W3CDTF">2018-10-31T06:43:33Z</dcterms:modified>
</cp:coreProperties>
</file>