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sldIdLst>
    <p:sldId id="288" r:id="rId5"/>
    <p:sldId id="289" r:id="rId6"/>
    <p:sldId id="296" r:id="rId7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9956"/>
    <a:srgbClr val="D6732D"/>
    <a:srgbClr val="95371E"/>
    <a:srgbClr val="D5802B"/>
    <a:srgbClr val="B4894A"/>
    <a:srgbClr val="A68438"/>
    <a:srgbClr val="E5D243"/>
    <a:srgbClr val="CA6C2A"/>
    <a:srgbClr val="C469B1"/>
    <a:srgbClr val="69B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0" autoAdjust="0"/>
    <p:restoredTop sz="95280" autoAdjust="0"/>
  </p:normalViewPr>
  <p:slideViewPr>
    <p:cSldViewPr snapToGrid="0">
      <p:cViewPr varScale="1">
        <p:scale>
          <a:sx n="68" d="100"/>
          <a:sy n="68" d="100"/>
        </p:scale>
        <p:origin x="12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sonal Calendar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F8F91FD-130A-4BD5-B0C0-55C64B99492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5029200" cy="6876288"/>
          </a:xfrm>
          <a:effectLst/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16E89-FD42-4D23-8339-57A0A9C1E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181085"/>
            <a:ext cx="4591050" cy="909773"/>
          </a:xfrm>
        </p:spPr>
        <p:txBody>
          <a:bodyPr anchor="t">
            <a:noAutofit/>
          </a:bodyPr>
          <a:lstStyle>
            <a:lvl1pPr algn="ctr">
              <a:defRPr sz="4400" b="0" i="0">
                <a:solidFill>
                  <a:schemeClr val="bg1"/>
                </a:solidFill>
                <a:effectLst/>
                <a:latin typeface="+mj-lt"/>
                <a:cs typeface="Posterama" panose="020B0504020200020000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5FE4697-D3A3-4ECA-A20B-312D0B05A0B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57800" y="228601"/>
            <a:ext cx="3076574" cy="1910918"/>
          </a:xfrm>
          <a:noFill/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844">
                <a:solidFill>
                  <a:schemeClr val="bg1"/>
                </a:solidFill>
              </a:defRPr>
            </a:lvl1pPr>
            <a:lvl2pPr marL="192881" indent="0" algn="ctr">
              <a:buFont typeface="Arial" panose="020B0604020202020204" pitchFamily="34" charset="0"/>
              <a:buNone/>
              <a:defRPr sz="760">
                <a:solidFill>
                  <a:schemeClr val="bg1"/>
                </a:solidFill>
              </a:defRPr>
            </a:lvl2pPr>
            <a:lvl3pPr marL="385763" indent="0" algn="ctr">
              <a:buFont typeface="Arial" panose="020B0604020202020204" pitchFamily="34" charset="0"/>
              <a:buNone/>
              <a:defRPr sz="675">
                <a:solidFill>
                  <a:schemeClr val="bg1"/>
                </a:solidFill>
              </a:defRPr>
            </a:lvl3pPr>
            <a:lvl4pPr marL="578644" indent="0" algn="ctr">
              <a:buFont typeface="Arial" panose="020B0604020202020204" pitchFamily="34" charset="0"/>
              <a:buNone/>
              <a:defRPr sz="591">
                <a:solidFill>
                  <a:schemeClr val="bg1"/>
                </a:solidFill>
              </a:defRPr>
            </a:lvl4pPr>
            <a:lvl5pPr marL="771525" indent="0" algn="ctr">
              <a:buFont typeface="Arial" panose="020B0604020202020204" pitchFamily="34" charset="0"/>
              <a:buNone/>
              <a:defRPr sz="59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A08ED586-777D-4D8F-B690-F950D23C96E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57799" y="2455548"/>
            <a:ext cx="3076576" cy="1934472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844">
                <a:solidFill>
                  <a:schemeClr val="bg1"/>
                </a:solidFill>
              </a:defRPr>
            </a:lvl1pPr>
            <a:lvl2pPr marL="192881" indent="0" algn="ctr">
              <a:buNone/>
              <a:defRPr sz="760">
                <a:solidFill>
                  <a:schemeClr val="bg1"/>
                </a:solidFill>
              </a:defRPr>
            </a:lvl2pPr>
            <a:lvl3pPr marL="385763" indent="0" algn="ctr">
              <a:buNone/>
              <a:defRPr sz="675">
                <a:solidFill>
                  <a:schemeClr val="bg1"/>
                </a:solidFill>
              </a:defRPr>
            </a:lvl3pPr>
            <a:lvl4pPr marL="578644" indent="0" algn="ctr">
              <a:buNone/>
              <a:defRPr sz="591">
                <a:solidFill>
                  <a:schemeClr val="bg1"/>
                </a:solidFill>
              </a:defRPr>
            </a:lvl4pPr>
            <a:lvl5pPr marL="771525" indent="0" algn="ctr">
              <a:buNone/>
              <a:defRPr sz="59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816ADC75-E606-4C53-9DAC-B87F9CDF312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257796" y="4700968"/>
            <a:ext cx="3076576" cy="194748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844">
                <a:solidFill>
                  <a:schemeClr val="bg1"/>
                </a:solidFill>
              </a:defRPr>
            </a:lvl1pPr>
            <a:lvl2pPr marL="192881" indent="0" algn="ctr">
              <a:buNone/>
              <a:defRPr sz="760">
                <a:solidFill>
                  <a:schemeClr val="bg1"/>
                </a:solidFill>
              </a:defRPr>
            </a:lvl2pPr>
            <a:lvl3pPr marL="385763" indent="0" algn="ctr">
              <a:buNone/>
              <a:defRPr sz="675">
                <a:solidFill>
                  <a:schemeClr val="bg1"/>
                </a:solidFill>
              </a:defRPr>
            </a:lvl3pPr>
            <a:lvl4pPr marL="578644" indent="0" algn="ctr">
              <a:buNone/>
              <a:defRPr sz="591">
                <a:solidFill>
                  <a:schemeClr val="bg1"/>
                </a:solidFill>
              </a:defRPr>
            </a:lvl4pPr>
            <a:lvl5pPr marL="771525" indent="0" algn="ctr">
              <a:buNone/>
              <a:defRPr sz="59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16C6B0-6DD1-4217-A280-FC8719F1F5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5400000">
            <a:off x="7721841" y="945964"/>
            <a:ext cx="1910919" cy="476194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j-lt"/>
                <a:cs typeface="Posterama" panose="020B0504020200020000" pitchFamily="34" charset="0"/>
              </a:defRPr>
            </a:lvl1pPr>
            <a:lvl2pPr marL="192881" indent="0" algn="ctr">
              <a:buNone/>
              <a:defRPr/>
            </a:lvl2pPr>
            <a:lvl3pPr marL="385763" indent="0" algn="ctr">
              <a:buNone/>
              <a:defRPr/>
            </a:lvl3pPr>
            <a:lvl4pPr marL="578644" indent="0" algn="ctr">
              <a:buNone/>
              <a:defRPr/>
            </a:lvl4pPr>
            <a:lvl5pPr marL="771525" indent="0" algn="ctr">
              <a:buNone/>
              <a:defRPr/>
            </a:lvl5pPr>
          </a:lstStyle>
          <a:p>
            <a:pPr lvl="0"/>
            <a:r>
              <a:rPr lang="en-US" dirty="0"/>
              <a:t>Add Month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3535F79-F53F-43FD-B030-16C182DF86B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rot="5400000">
            <a:off x="7696226" y="3172623"/>
            <a:ext cx="1962150" cy="476194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j-lt"/>
                <a:cs typeface="Posterama" panose="020B0504020200020000" pitchFamily="34" charset="0"/>
              </a:defRPr>
            </a:lvl1pPr>
            <a:lvl2pPr marL="192881" indent="0" algn="ctr">
              <a:buNone/>
              <a:defRPr/>
            </a:lvl2pPr>
            <a:lvl3pPr marL="385763" indent="0" algn="ctr">
              <a:buNone/>
              <a:defRPr/>
            </a:lvl3pPr>
            <a:lvl4pPr marL="578644" indent="0" algn="ctr">
              <a:buNone/>
              <a:defRPr/>
            </a:lvl4pPr>
            <a:lvl5pPr marL="771525" indent="0" algn="ctr">
              <a:buNone/>
              <a:defRPr/>
            </a:lvl5pPr>
          </a:lstStyle>
          <a:p>
            <a:pPr lvl="0"/>
            <a:r>
              <a:rPr lang="en-US" dirty="0"/>
              <a:t>Add Month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F2CE2015-6954-4C70-AE76-8DA5BBB99C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7696225" y="5424897"/>
            <a:ext cx="1962150" cy="476194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j-lt"/>
                <a:cs typeface="Posterama" panose="020B0504020200020000" pitchFamily="34" charset="0"/>
              </a:defRPr>
            </a:lvl1pPr>
            <a:lvl2pPr marL="192881" indent="0" algn="ctr">
              <a:buNone/>
              <a:defRPr/>
            </a:lvl2pPr>
            <a:lvl3pPr marL="385763" indent="0" algn="ctr">
              <a:buNone/>
              <a:defRPr/>
            </a:lvl3pPr>
            <a:lvl4pPr marL="578644" indent="0" algn="ctr">
              <a:buNone/>
              <a:defRPr/>
            </a:lvl4pPr>
            <a:lvl5pPr marL="771525" indent="0" algn="ctr">
              <a:buNone/>
              <a:defRPr/>
            </a:lvl5pPr>
          </a:lstStyle>
          <a:p>
            <a:pPr lvl="0"/>
            <a:r>
              <a:rPr lang="en-US" dirty="0"/>
              <a:t>Add Month</a:t>
            </a:r>
          </a:p>
        </p:txBody>
      </p:sp>
    </p:spTree>
    <p:extLst>
      <p:ext uri="{BB962C8B-B14F-4D97-AF65-F5344CB8AC3E}">
        <p14:creationId xmlns:p14="http://schemas.microsoft.com/office/powerpoint/2010/main" val="1167864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12">
          <p15:clr>
            <a:srgbClr val="FBAE40"/>
          </p15:clr>
        </p15:guide>
        <p15:guide id="2" pos="5616">
          <p15:clr>
            <a:srgbClr val="FBAE40"/>
          </p15:clr>
        </p15:guide>
        <p15:guide id="3" orient="horz" pos="144">
          <p15:clr>
            <a:srgbClr val="FBAE40"/>
          </p15:clr>
        </p15:guide>
        <p15:guide id="4" orient="horz" pos="4176">
          <p15:clr>
            <a:srgbClr val="FBAE40"/>
          </p15:clr>
        </p15:guide>
        <p15:guide id="5" orient="horz" pos="1536">
          <p15:clr>
            <a:srgbClr val="FBAE40"/>
          </p15:clr>
        </p15:guide>
        <p15:guide id="6" orient="horz" pos="2952">
          <p15:clr>
            <a:srgbClr val="FBAE40"/>
          </p15:clr>
        </p15:guide>
        <p15:guide id="7" pos="144">
          <p15:clr>
            <a:srgbClr val="FBAE40"/>
          </p15:clr>
        </p15:guide>
        <p15:guide id="8" pos="3168">
          <p15:clr>
            <a:srgbClr val="FBAE40"/>
          </p15:clr>
        </p15:guide>
        <p15:guide id="9" pos="3744">
          <p15:clr>
            <a:srgbClr val="FBAE40"/>
          </p15:clr>
        </p15:guide>
        <p15:guide id="10" orient="horz" pos="1344">
          <p15:clr>
            <a:srgbClr val="FBAE40"/>
          </p15:clr>
        </p15:guide>
        <p15:guide id="11" orient="horz" pos="278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umn title &amp;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0E7A2C6-1FB5-DA49-8A19-582D563127B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16E89-FD42-4D23-8339-57A0A9C1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77" y="365126"/>
            <a:ext cx="8597646" cy="777875"/>
          </a:xfrm>
        </p:spPr>
        <p:txBody>
          <a:bodyPr/>
          <a:lstStyle>
            <a:lvl1pPr algn="r">
              <a:defRPr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16C6B0-6DD1-4217-A280-FC8719F1F5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7414" y="2883176"/>
            <a:ext cx="2606040" cy="476194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2100" b="1" i="0">
                <a:solidFill>
                  <a:schemeClr val="tx1"/>
                </a:solidFill>
                <a:latin typeface="+mj-lt"/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dirty="0"/>
              <a:t>Add month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3535F79-F53F-43FD-B030-16C182DF86B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68099" y="2883176"/>
            <a:ext cx="2606040" cy="476194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2100" b="1" i="0">
                <a:solidFill>
                  <a:schemeClr val="tx1"/>
                </a:solidFill>
                <a:latin typeface="+mj-lt"/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dirty="0"/>
              <a:t>Add month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F2CE2015-6954-4C70-AE76-8DA5BBB99C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8784" y="2883176"/>
            <a:ext cx="2606040" cy="476194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2100" b="1" i="0">
                <a:solidFill>
                  <a:schemeClr val="tx1"/>
                </a:solidFill>
                <a:latin typeface="+mj-lt"/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dirty="0"/>
              <a:t>Add month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60A88192-1264-7B41-AA7A-961787DCF0DD}"/>
              </a:ext>
            </a:extLst>
          </p:cNvPr>
          <p:cNvSpPr>
            <a:spLocks noGrp="1"/>
          </p:cNvSpPr>
          <p:nvPr>
            <p:ph type="tbl" sz="quarter" idx="21"/>
          </p:nvPr>
        </p:nvSpPr>
        <p:spPr>
          <a:xfrm>
            <a:off x="257174" y="3570731"/>
            <a:ext cx="2606280" cy="3086098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4" name="Table Placeholder 5">
            <a:extLst>
              <a:ext uri="{FF2B5EF4-FFF2-40B4-BE49-F238E27FC236}">
                <a16:creationId xmlns:a16="http://schemas.microsoft.com/office/drawing/2014/main" id="{55A2868A-E790-7E46-9482-B4E0ADE48253}"/>
              </a:ext>
            </a:extLst>
          </p:cNvPr>
          <p:cNvSpPr>
            <a:spLocks noGrp="1"/>
          </p:cNvSpPr>
          <p:nvPr>
            <p:ph type="tbl" sz="quarter" idx="22"/>
          </p:nvPr>
        </p:nvSpPr>
        <p:spPr>
          <a:xfrm>
            <a:off x="3266146" y="3575087"/>
            <a:ext cx="2606279" cy="3077386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5" name="Table Placeholder 5">
            <a:extLst>
              <a:ext uri="{FF2B5EF4-FFF2-40B4-BE49-F238E27FC236}">
                <a16:creationId xmlns:a16="http://schemas.microsoft.com/office/drawing/2014/main" id="{1C136661-70D6-3B4B-8F26-8BAAAE8EA249}"/>
              </a:ext>
            </a:extLst>
          </p:cNvPr>
          <p:cNvSpPr>
            <a:spLocks noGrp="1"/>
          </p:cNvSpPr>
          <p:nvPr>
            <p:ph type="tbl" sz="quarter" idx="23"/>
          </p:nvPr>
        </p:nvSpPr>
        <p:spPr>
          <a:xfrm>
            <a:off x="6275116" y="3570515"/>
            <a:ext cx="2606279" cy="308653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75433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04">
          <p15:clr>
            <a:srgbClr val="FBAE40"/>
          </p15:clr>
        </p15:guide>
        <p15:guide id="2" orient="horz" pos="21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C5AC4-075F-480C-A549-FF160765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0CADE-C190-4CBD-BDAE-F8FC5C8D2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576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56" b="0" i="0" kern="120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96441" indent="-96441" algn="l" defTabSz="385763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1pPr>
      <a:lvl2pPr marL="289322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2CC6B8CB-EEA1-4BFC-9984-92A68683B6EE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871660287"/>
              </p:ext>
            </p:extLst>
          </p:nvPr>
        </p:nvGraphicFramePr>
        <p:xfrm>
          <a:off x="93250" y="494553"/>
          <a:ext cx="2790627" cy="195173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8661">
                  <a:extLst>
                    <a:ext uri="{9D8B030D-6E8A-4147-A177-3AD203B41FA5}">
                      <a16:colId xmlns:a16="http://schemas.microsoft.com/office/drawing/2014/main" val="476651066"/>
                    </a:ext>
                  </a:extLst>
                </a:gridCol>
                <a:gridCol w="398661">
                  <a:extLst>
                    <a:ext uri="{9D8B030D-6E8A-4147-A177-3AD203B41FA5}">
                      <a16:colId xmlns:a16="http://schemas.microsoft.com/office/drawing/2014/main" val="3651527049"/>
                    </a:ext>
                  </a:extLst>
                </a:gridCol>
                <a:gridCol w="398661">
                  <a:extLst>
                    <a:ext uri="{9D8B030D-6E8A-4147-A177-3AD203B41FA5}">
                      <a16:colId xmlns:a16="http://schemas.microsoft.com/office/drawing/2014/main" val="1942617054"/>
                    </a:ext>
                  </a:extLst>
                </a:gridCol>
                <a:gridCol w="398661">
                  <a:extLst>
                    <a:ext uri="{9D8B030D-6E8A-4147-A177-3AD203B41FA5}">
                      <a16:colId xmlns:a16="http://schemas.microsoft.com/office/drawing/2014/main" val="3008671379"/>
                    </a:ext>
                  </a:extLst>
                </a:gridCol>
                <a:gridCol w="398661">
                  <a:extLst>
                    <a:ext uri="{9D8B030D-6E8A-4147-A177-3AD203B41FA5}">
                      <a16:colId xmlns:a16="http://schemas.microsoft.com/office/drawing/2014/main" val="325233419"/>
                    </a:ext>
                  </a:extLst>
                </a:gridCol>
                <a:gridCol w="398661">
                  <a:extLst>
                    <a:ext uri="{9D8B030D-6E8A-4147-A177-3AD203B41FA5}">
                      <a16:colId xmlns:a16="http://schemas.microsoft.com/office/drawing/2014/main" val="3678543805"/>
                    </a:ext>
                  </a:extLst>
                </a:gridCol>
                <a:gridCol w="398661">
                  <a:extLst>
                    <a:ext uri="{9D8B030D-6E8A-4147-A177-3AD203B41FA5}">
                      <a16:colId xmlns:a16="http://schemas.microsoft.com/office/drawing/2014/main" val="1813405397"/>
                    </a:ext>
                  </a:extLst>
                </a:gridCol>
              </a:tblGrid>
              <a:tr h="30039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100" b="1" i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100" b="1" i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100" b="1" i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sz="1100" b="1" i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100" b="1" i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100" b="1" i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100" b="1" i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251792"/>
                  </a:ext>
                </a:extLst>
              </a:tr>
              <a:tr h="275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88572831"/>
                  </a:ext>
                </a:extLst>
              </a:tr>
              <a:tr h="275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04754581"/>
                  </a:ext>
                </a:extLst>
              </a:tr>
              <a:tr h="275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0902389"/>
                  </a:ext>
                </a:extLst>
              </a:tr>
              <a:tr h="275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02398075"/>
                  </a:ext>
                </a:extLst>
              </a:tr>
              <a:tr h="275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2045246"/>
                  </a:ext>
                </a:extLst>
              </a:tr>
              <a:tr h="275223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39130220"/>
                  </a:ext>
                </a:extLst>
              </a:tr>
            </a:tbl>
          </a:graphicData>
        </a:graphic>
      </p:graphicFrame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D1678715-AFB4-4787-AB96-D7E417A00059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523920831"/>
              </p:ext>
            </p:extLst>
          </p:nvPr>
        </p:nvGraphicFramePr>
        <p:xfrm>
          <a:off x="70338" y="2726065"/>
          <a:ext cx="2799472" cy="195173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3066">
                  <a:extLst>
                    <a:ext uri="{9D8B030D-6E8A-4147-A177-3AD203B41FA5}">
                      <a16:colId xmlns:a16="http://schemas.microsoft.com/office/drawing/2014/main" val="1948542674"/>
                    </a:ext>
                  </a:extLst>
                </a:gridCol>
                <a:gridCol w="321076">
                  <a:extLst>
                    <a:ext uri="{9D8B030D-6E8A-4147-A177-3AD203B41FA5}">
                      <a16:colId xmlns:a16="http://schemas.microsoft.com/office/drawing/2014/main" val="533243821"/>
                    </a:ext>
                  </a:extLst>
                </a:gridCol>
                <a:gridCol w="413066">
                  <a:extLst>
                    <a:ext uri="{9D8B030D-6E8A-4147-A177-3AD203B41FA5}">
                      <a16:colId xmlns:a16="http://schemas.microsoft.com/office/drawing/2014/main" val="3776619747"/>
                    </a:ext>
                  </a:extLst>
                </a:gridCol>
                <a:gridCol w="413066">
                  <a:extLst>
                    <a:ext uri="{9D8B030D-6E8A-4147-A177-3AD203B41FA5}">
                      <a16:colId xmlns:a16="http://schemas.microsoft.com/office/drawing/2014/main" val="3564747451"/>
                    </a:ext>
                  </a:extLst>
                </a:gridCol>
                <a:gridCol w="413066">
                  <a:extLst>
                    <a:ext uri="{9D8B030D-6E8A-4147-A177-3AD203B41FA5}">
                      <a16:colId xmlns:a16="http://schemas.microsoft.com/office/drawing/2014/main" val="587955339"/>
                    </a:ext>
                  </a:extLst>
                </a:gridCol>
                <a:gridCol w="413066">
                  <a:extLst>
                    <a:ext uri="{9D8B030D-6E8A-4147-A177-3AD203B41FA5}">
                      <a16:colId xmlns:a16="http://schemas.microsoft.com/office/drawing/2014/main" val="966901423"/>
                    </a:ext>
                  </a:extLst>
                </a:gridCol>
                <a:gridCol w="413066">
                  <a:extLst>
                    <a:ext uri="{9D8B030D-6E8A-4147-A177-3AD203B41FA5}">
                      <a16:colId xmlns:a16="http://schemas.microsoft.com/office/drawing/2014/main" val="103273415"/>
                    </a:ext>
                  </a:extLst>
                </a:gridCol>
              </a:tblGrid>
              <a:tr h="278819"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993022"/>
                  </a:ext>
                </a:extLst>
              </a:tr>
              <a:tr h="278819"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25129051"/>
                  </a:ext>
                </a:extLst>
              </a:tr>
              <a:tr h="2788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5606883"/>
                  </a:ext>
                </a:extLst>
              </a:tr>
              <a:tr h="2788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9168172"/>
                  </a:ext>
                </a:extLst>
              </a:tr>
              <a:tr h="2788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206888"/>
                  </a:ext>
                </a:extLst>
              </a:tr>
              <a:tr h="2788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78475997"/>
                  </a:ext>
                </a:extLst>
              </a:tr>
              <a:tr h="278819">
                <a:tc>
                  <a:txBody>
                    <a:bodyPr/>
                    <a:lstStyle/>
                    <a:p>
                      <a:pPr marL="0" algn="ctr" defTabSz="385763" rtl="0" eaLnBrk="1" fontAlgn="b" latinLnBrk="0" hangingPunct="1"/>
                      <a:endParaRPr lang="en-US" sz="11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385763" rtl="0" eaLnBrk="1" fontAlgn="b" latinLnBrk="0" hangingPunct="1"/>
                      <a:endParaRPr lang="en-US" sz="11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385763" rtl="0" eaLnBrk="1" fontAlgn="b" latinLnBrk="0" hangingPunct="1"/>
                      <a:endParaRPr lang="en-US" sz="11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385763" rtl="0" eaLnBrk="1" fontAlgn="b" latinLnBrk="0" hangingPunct="1"/>
                      <a:endParaRPr lang="en-US" sz="11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385763" rtl="0" eaLnBrk="1" fontAlgn="b" latinLnBrk="0" hangingPunct="1"/>
                      <a:endParaRPr lang="en-US" sz="11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385763" rtl="0" eaLnBrk="1" fontAlgn="b" latinLnBrk="0" hangingPunct="1"/>
                      <a:endParaRPr lang="en-US" sz="11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385763" rtl="0" eaLnBrk="1" fontAlgn="b" latinLnBrk="0" hangingPunct="1"/>
                      <a:endParaRPr lang="en-US" sz="11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30434026"/>
                  </a:ext>
                </a:extLst>
              </a:tr>
            </a:tbl>
          </a:graphicData>
        </a:graphic>
      </p:graphicFrame>
      <p:graphicFrame>
        <p:nvGraphicFramePr>
          <p:cNvPr id="40" name="Table 40">
            <a:extLst>
              <a:ext uri="{FF2B5EF4-FFF2-40B4-BE49-F238E27FC236}">
                <a16:creationId xmlns:a16="http://schemas.microsoft.com/office/drawing/2014/main" id="{3F9D79DF-2DD2-4233-B23A-097DDDCB89D6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2809338709"/>
              </p:ext>
            </p:extLst>
          </p:nvPr>
        </p:nvGraphicFramePr>
        <p:xfrm>
          <a:off x="84405" y="5028355"/>
          <a:ext cx="2799475" cy="16939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9925">
                  <a:extLst>
                    <a:ext uri="{9D8B030D-6E8A-4147-A177-3AD203B41FA5}">
                      <a16:colId xmlns:a16="http://schemas.microsoft.com/office/drawing/2014/main" val="2719972615"/>
                    </a:ext>
                  </a:extLst>
                </a:gridCol>
                <a:gridCol w="399925">
                  <a:extLst>
                    <a:ext uri="{9D8B030D-6E8A-4147-A177-3AD203B41FA5}">
                      <a16:colId xmlns:a16="http://schemas.microsoft.com/office/drawing/2014/main" val="2633394176"/>
                    </a:ext>
                  </a:extLst>
                </a:gridCol>
                <a:gridCol w="399925">
                  <a:extLst>
                    <a:ext uri="{9D8B030D-6E8A-4147-A177-3AD203B41FA5}">
                      <a16:colId xmlns:a16="http://schemas.microsoft.com/office/drawing/2014/main" val="2294830533"/>
                    </a:ext>
                  </a:extLst>
                </a:gridCol>
                <a:gridCol w="399925">
                  <a:extLst>
                    <a:ext uri="{9D8B030D-6E8A-4147-A177-3AD203B41FA5}">
                      <a16:colId xmlns:a16="http://schemas.microsoft.com/office/drawing/2014/main" val="2884568135"/>
                    </a:ext>
                  </a:extLst>
                </a:gridCol>
                <a:gridCol w="399925">
                  <a:extLst>
                    <a:ext uri="{9D8B030D-6E8A-4147-A177-3AD203B41FA5}">
                      <a16:colId xmlns:a16="http://schemas.microsoft.com/office/drawing/2014/main" val="3639165838"/>
                    </a:ext>
                  </a:extLst>
                </a:gridCol>
                <a:gridCol w="399925">
                  <a:extLst>
                    <a:ext uri="{9D8B030D-6E8A-4147-A177-3AD203B41FA5}">
                      <a16:colId xmlns:a16="http://schemas.microsoft.com/office/drawing/2014/main" val="412500036"/>
                    </a:ext>
                  </a:extLst>
                </a:gridCol>
                <a:gridCol w="399925">
                  <a:extLst>
                    <a:ext uri="{9D8B030D-6E8A-4147-A177-3AD203B41FA5}">
                      <a16:colId xmlns:a16="http://schemas.microsoft.com/office/drawing/2014/main" val="2806877807"/>
                    </a:ext>
                  </a:extLst>
                </a:gridCol>
              </a:tblGrid>
              <a:tr h="282327"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482077"/>
                  </a:ext>
                </a:extLst>
              </a:tr>
              <a:tr h="282327"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52907896"/>
                  </a:ext>
                </a:extLst>
              </a:tr>
              <a:tr h="282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51799154"/>
                  </a:ext>
                </a:extLst>
              </a:tr>
              <a:tr h="282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37224766"/>
                  </a:ext>
                </a:extLst>
              </a:tr>
              <a:tr h="282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7673407"/>
                  </a:ext>
                </a:extLst>
              </a:tr>
              <a:tr h="282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7236754"/>
                  </a:ext>
                </a:extLst>
              </a:tr>
            </a:tbl>
          </a:graphicData>
        </a:graphic>
      </p:graphicFrame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D8A029F-CA97-4873-9A71-491DCBD11A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6295" y="-211018"/>
            <a:ext cx="1439048" cy="1135964"/>
          </a:xfrm>
        </p:spPr>
        <p:txBody>
          <a:bodyPr/>
          <a:lstStyle/>
          <a:p>
            <a:r>
              <a:rPr lang="en-US" b="1" dirty="0"/>
              <a:t>JANUARY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5F3047B-0F4A-4417-9679-A1C5BE9D51F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5442" y="2361883"/>
            <a:ext cx="1962150" cy="476194"/>
          </a:xfrm>
        </p:spPr>
        <p:txBody>
          <a:bodyPr/>
          <a:lstStyle/>
          <a:p>
            <a:r>
              <a:rPr lang="en-US" b="1" dirty="0"/>
              <a:t>FEBRUARY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105253B-9C56-43FA-8EED-18A505CA58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6811" y="4620317"/>
            <a:ext cx="1962150" cy="476194"/>
          </a:xfrm>
        </p:spPr>
        <p:txBody>
          <a:bodyPr/>
          <a:lstStyle/>
          <a:p>
            <a:r>
              <a:rPr lang="en-US" b="1" dirty="0"/>
              <a:t>MARCH</a:t>
            </a:r>
          </a:p>
        </p:txBody>
      </p:sp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1DCECEBE-B9E6-F891-8F95-BA46DA30FE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0258224"/>
              </p:ext>
            </p:extLst>
          </p:nvPr>
        </p:nvGraphicFramePr>
        <p:xfrm>
          <a:off x="2992892" y="494553"/>
          <a:ext cx="2758421" cy="193853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2060">
                  <a:extLst>
                    <a:ext uri="{9D8B030D-6E8A-4147-A177-3AD203B41FA5}">
                      <a16:colId xmlns:a16="http://schemas.microsoft.com/office/drawing/2014/main" val="117545639"/>
                    </a:ext>
                  </a:extLst>
                </a:gridCol>
                <a:gridCol w="412060">
                  <a:extLst>
                    <a:ext uri="{9D8B030D-6E8A-4147-A177-3AD203B41FA5}">
                      <a16:colId xmlns:a16="http://schemas.microsoft.com/office/drawing/2014/main" val="4008764187"/>
                    </a:ext>
                  </a:extLst>
                </a:gridCol>
                <a:gridCol w="286061">
                  <a:extLst>
                    <a:ext uri="{9D8B030D-6E8A-4147-A177-3AD203B41FA5}">
                      <a16:colId xmlns:a16="http://schemas.microsoft.com/office/drawing/2014/main" val="1661691854"/>
                    </a:ext>
                  </a:extLst>
                </a:gridCol>
                <a:gridCol w="412060">
                  <a:extLst>
                    <a:ext uri="{9D8B030D-6E8A-4147-A177-3AD203B41FA5}">
                      <a16:colId xmlns:a16="http://schemas.microsoft.com/office/drawing/2014/main" val="1667612539"/>
                    </a:ext>
                  </a:extLst>
                </a:gridCol>
                <a:gridCol w="412060">
                  <a:extLst>
                    <a:ext uri="{9D8B030D-6E8A-4147-A177-3AD203B41FA5}">
                      <a16:colId xmlns:a16="http://schemas.microsoft.com/office/drawing/2014/main" val="3414034215"/>
                    </a:ext>
                  </a:extLst>
                </a:gridCol>
                <a:gridCol w="412060">
                  <a:extLst>
                    <a:ext uri="{9D8B030D-6E8A-4147-A177-3AD203B41FA5}">
                      <a16:colId xmlns:a16="http://schemas.microsoft.com/office/drawing/2014/main" val="2236971384"/>
                    </a:ext>
                  </a:extLst>
                </a:gridCol>
                <a:gridCol w="412060">
                  <a:extLst>
                    <a:ext uri="{9D8B030D-6E8A-4147-A177-3AD203B41FA5}">
                      <a16:colId xmlns:a16="http://schemas.microsoft.com/office/drawing/2014/main" val="4192916437"/>
                    </a:ext>
                  </a:extLst>
                </a:gridCol>
              </a:tblGrid>
              <a:tr h="276933"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543247"/>
                  </a:ext>
                </a:extLst>
              </a:tr>
              <a:tr h="276933"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4153684"/>
                  </a:ext>
                </a:extLst>
              </a:tr>
              <a:tr h="276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79414514"/>
                  </a:ext>
                </a:extLst>
              </a:tr>
              <a:tr h="276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9542051"/>
                  </a:ext>
                </a:extLst>
              </a:tr>
              <a:tr h="276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17839327"/>
                  </a:ext>
                </a:extLst>
              </a:tr>
              <a:tr h="276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27578999"/>
                  </a:ext>
                </a:extLst>
              </a:tr>
              <a:tr h="276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87278518"/>
                  </a:ext>
                </a:extLst>
              </a:tr>
            </a:tbl>
          </a:graphicData>
        </a:graphic>
      </p:graphicFrame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E48C621C-D3CA-11B1-6BCE-BC6F99038B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4330664"/>
              </p:ext>
            </p:extLst>
          </p:nvPr>
        </p:nvGraphicFramePr>
        <p:xfrm>
          <a:off x="2992893" y="2715824"/>
          <a:ext cx="2758420" cy="193853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4060">
                  <a:extLst>
                    <a:ext uri="{9D8B030D-6E8A-4147-A177-3AD203B41FA5}">
                      <a16:colId xmlns:a16="http://schemas.microsoft.com/office/drawing/2014/main" val="3477853172"/>
                    </a:ext>
                  </a:extLst>
                </a:gridCol>
                <a:gridCol w="394060">
                  <a:extLst>
                    <a:ext uri="{9D8B030D-6E8A-4147-A177-3AD203B41FA5}">
                      <a16:colId xmlns:a16="http://schemas.microsoft.com/office/drawing/2014/main" val="4108801906"/>
                    </a:ext>
                  </a:extLst>
                </a:gridCol>
                <a:gridCol w="394060">
                  <a:extLst>
                    <a:ext uri="{9D8B030D-6E8A-4147-A177-3AD203B41FA5}">
                      <a16:colId xmlns:a16="http://schemas.microsoft.com/office/drawing/2014/main" val="3562548348"/>
                    </a:ext>
                  </a:extLst>
                </a:gridCol>
                <a:gridCol w="394060">
                  <a:extLst>
                    <a:ext uri="{9D8B030D-6E8A-4147-A177-3AD203B41FA5}">
                      <a16:colId xmlns:a16="http://schemas.microsoft.com/office/drawing/2014/main" val="1483813737"/>
                    </a:ext>
                  </a:extLst>
                </a:gridCol>
                <a:gridCol w="394060">
                  <a:extLst>
                    <a:ext uri="{9D8B030D-6E8A-4147-A177-3AD203B41FA5}">
                      <a16:colId xmlns:a16="http://schemas.microsoft.com/office/drawing/2014/main" val="1425350122"/>
                    </a:ext>
                  </a:extLst>
                </a:gridCol>
                <a:gridCol w="394060">
                  <a:extLst>
                    <a:ext uri="{9D8B030D-6E8A-4147-A177-3AD203B41FA5}">
                      <a16:colId xmlns:a16="http://schemas.microsoft.com/office/drawing/2014/main" val="2605203284"/>
                    </a:ext>
                  </a:extLst>
                </a:gridCol>
                <a:gridCol w="394060">
                  <a:extLst>
                    <a:ext uri="{9D8B030D-6E8A-4147-A177-3AD203B41FA5}">
                      <a16:colId xmlns:a16="http://schemas.microsoft.com/office/drawing/2014/main" val="1130099545"/>
                    </a:ext>
                  </a:extLst>
                </a:gridCol>
              </a:tblGrid>
              <a:tr h="276933"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335991"/>
                  </a:ext>
                </a:extLst>
              </a:tr>
              <a:tr h="276933"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6375545"/>
                  </a:ext>
                </a:extLst>
              </a:tr>
              <a:tr h="276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24972278"/>
                  </a:ext>
                </a:extLst>
              </a:tr>
              <a:tr h="276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21751942"/>
                  </a:ext>
                </a:extLst>
              </a:tr>
              <a:tr h="276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0821497"/>
                  </a:ext>
                </a:extLst>
              </a:tr>
              <a:tr h="276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5778875"/>
                  </a:ext>
                </a:extLst>
              </a:tr>
              <a:tr h="276933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22040802"/>
                  </a:ext>
                </a:extLst>
              </a:tr>
            </a:tbl>
          </a:graphicData>
        </a:graphic>
      </p:graphicFrame>
      <p:graphicFrame>
        <p:nvGraphicFramePr>
          <p:cNvPr id="8" name="Table 16">
            <a:extLst>
              <a:ext uri="{FF2B5EF4-FFF2-40B4-BE49-F238E27FC236}">
                <a16:creationId xmlns:a16="http://schemas.microsoft.com/office/drawing/2014/main" id="{04DCC53F-61D4-90A5-0E4F-BA1F732323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6090822"/>
              </p:ext>
            </p:extLst>
          </p:nvPr>
        </p:nvGraphicFramePr>
        <p:xfrm>
          <a:off x="2992892" y="5028356"/>
          <a:ext cx="2766078" cy="16939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5154">
                  <a:extLst>
                    <a:ext uri="{9D8B030D-6E8A-4147-A177-3AD203B41FA5}">
                      <a16:colId xmlns:a16="http://schemas.microsoft.com/office/drawing/2014/main" val="2496967318"/>
                    </a:ext>
                  </a:extLst>
                </a:gridCol>
                <a:gridCol w="395154">
                  <a:extLst>
                    <a:ext uri="{9D8B030D-6E8A-4147-A177-3AD203B41FA5}">
                      <a16:colId xmlns:a16="http://schemas.microsoft.com/office/drawing/2014/main" val="2985150486"/>
                    </a:ext>
                  </a:extLst>
                </a:gridCol>
                <a:gridCol w="395154">
                  <a:extLst>
                    <a:ext uri="{9D8B030D-6E8A-4147-A177-3AD203B41FA5}">
                      <a16:colId xmlns:a16="http://schemas.microsoft.com/office/drawing/2014/main" val="1907599161"/>
                    </a:ext>
                  </a:extLst>
                </a:gridCol>
                <a:gridCol w="395154">
                  <a:extLst>
                    <a:ext uri="{9D8B030D-6E8A-4147-A177-3AD203B41FA5}">
                      <a16:colId xmlns:a16="http://schemas.microsoft.com/office/drawing/2014/main" val="1281539220"/>
                    </a:ext>
                  </a:extLst>
                </a:gridCol>
                <a:gridCol w="395154">
                  <a:extLst>
                    <a:ext uri="{9D8B030D-6E8A-4147-A177-3AD203B41FA5}">
                      <a16:colId xmlns:a16="http://schemas.microsoft.com/office/drawing/2014/main" val="2736344489"/>
                    </a:ext>
                  </a:extLst>
                </a:gridCol>
                <a:gridCol w="395154">
                  <a:extLst>
                    <a:ext uri="{9D8B030D-6E8A-4147-A177-3AD203B41FA5}">
                      <a16:colId xmlns:a16="http://schemas.microsoft.com/office/drawing/2014/main" val="1588317815"/>
                    </a:ext>
                  </a:extLst>
                </a:gridCol>
                <a:gridCol w="395154">
                  <a:extLst>
                    <a:ext uri="{9D8B030D-6E8A-4147-A177-3AD203B41FA5}">
                      <a16:colId xmlns:a16="http://schemas.microsoft.com/office/drawing/2014/main" val="1042125831"/>
                    </a:ext>
                  </a:extLst>
                </a:gridCol>
              </a:tblGrid>
              <a:tr h="264857"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158582"/>
                  </a:ext>
                </a:extLst>
              </a:tr>
              <a:tr h="232849"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5299235"/>
                  </a:ext>
                </a:extLst>
              </a:tr>
              <a:tr h="232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45915873"/>
                  </a:ext>
                </a:extLst>
              </a:tr>
              <a:tr h="232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5999525"/>
                  </a:ext>
                </a:extLst>
              </a:tr>
              <a:tr h="232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270441"/>
                  </a:ext>
                </a:extLst>
              </a:tr>
              <a:tr h="232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77412993"/>
                  </a:ext>
                </a:extLst>
              </a:tr>
              <a:tr h="264857">
                <a:tc>
                  <a:txBody>
                    <a:bodyPr/>
                    <a:lstStyle/>
                    <a:p>
                      <a:pPr algn="ctr"/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2402801"/>
                  </a:ext>
                </a:extLst>
              </a:tr>
            </a:tbl>
          </a:graphicData>
        </a:graphic>
      </p:graphicFrame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0DB59F3-CB0F-C3D7-B78A-1E49E28DFF7D}"/>
              </a:ext>
            </a:extLst>
          </p:cNvPr>
          <p:cNvSpPr txBox="1">
            <a:spLocks/>
          </p:cNvSpPr>
          <p:nvPr/>
        </p:nvSpPr>
        <p:spPr>
          <a:xfrm>
            <a:off x="4019909" y="118867"/>
            <a:ext cx="1910919" cy="4761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385763" rtl="0" eaLnBrk="1" latinLnBrk="0" hangingPunct="1">
              <a:lnSpc>
                <a:spcPct val="90000"/>
              </a:lnSpc>
              <a:spcBef>
                <a:spcPts val="422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j-lt"/>
                <a:ea typeface="+mn-ea"/>
                <a:cs typeface="Posterama" panose="020B0504020200020000" pitchFamily="34" charset="0"/>
              </a:defRPr>
            </a:lvl1pPr>
            <a:lvl2pPr marL="192881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2pPr>
            <a:lvl3pPr marL="385763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844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3pPr>
            <a:lvl4pPr marL="578644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760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4pPr>
            <a:lvl5pPr marL="771525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760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5pPr>
            <a:lvl6pPr marL="1060847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APRIL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61B3081-E64F-FB1C-FF9F-9AB7149EA5A3}"/>
              </a:ext>
            </a:extLst>
          </p:cNvPr>
          <p:cNvSpPr txBox="1">
            <a:spLocks/>
          </p:cNvSpPr>
          <p:nvPr/>
        </p:nvSpPr>
        <p:spPr>
          <a:xfrm>
            <a:off x="4062113" y="2358475"/>
            <a:ext cx="1962150" cy="4761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385763" rtl="0" eaLnBrk="1" latinLnBrk="0" hangingPunct="1">
              <a:lnSpc>
                <a:spcPct val="90000"/>
              </a:lnSpc>
              <a:spcBef>
                <a:spcPts val="422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j-lt"/>
                <a:ea typeface="+mn-ea"/>
                <a:cs typeface="Posterama" panose="020B0504020200020000" pitchFamily="34" charset="0"/>
              </a:defRPr>
            </a:lvl1pPr>
            <a:lvl2pPr marL="192881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2pPr>
            <a:lvl3pPr marL="385763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844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3pPr>
            <a:lvl4pPr marL="578644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760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4pPr>
            <a:lvl5pPr marL="771525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760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5pPr>
            <a:lvl6pPr marL="1060847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MAY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52BAC74-7B23-DA2E-3D50-BF954CB55709}"/>
              </a:ext>
            </a:extLst>
          </p:cNvPr>
          <p:cNvSpPr txBox="1">
            <a:spLocks/>
          </p:cNvSpPr>
          <p:nvPr/>
        </p:nvSpPr>
        <p:spPr>
          <a:xfrm>
            <a:off x="4000180" y="4654355"/>
            <a:ext cx="1962150" cy="4761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385763" rtl="0" eaLnBrk="1" latinLnBrk="0" hangingPunct="1">
              <a:lnSpc>
                <a:spcPct val="90000"/>
              </a:lnSpc>
              <a:spcBef>
                <a:spcPts val="422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j-lt"/>
                <a:ea typeface="+mn-ea"/>
                <a:cs typeface="Posterama" panose="020B0504020200020000" pitchFamily="34" charset="0"/>
              </a:defRPr>
            </a:lvl1pPr>
            <a:lvl2pPr marL="192881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2pPr>
            <a:lvl3pPr marL="385763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844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3pPr>
            <a:lvl4pPr marL="578644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760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4pPr>
            <a:lvl5pPr marL="771525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760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5pPr>
            <a:lvl6pPr marL="1060847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JUNE</a:t>
            </a:r>
            <a:endParaRPr lang="en-US" b="1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A377CB0-7128-BCCA-EF4A-29716985FB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0358005"/>
              </p:ext>
            </p:extLst>
          </p:nvPr>
        </p:nvGraphicFramePr>
        <p:xfrm>
          <a:off x="5835871" y="476216"/>
          <a:ext cx="2758420" cy="193853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4060">
                  <a:extLst>
                    <a:ext uri="{9D8B030D-6E8A-4147-A177-3AD203B41FA5}">
                      <a16:colId xmlns:a16="http://schemas.microsoft.com/office/drawing/2014/main" val="2342154810"/>
                    </a:ext>
                  </a:extLst>
                </a:gridCol>
                <a:gridCol w="394060">
                  <a:extLst>
                    <a:ext uri="{9D8B030D-6E8A-4147-A177-3AD203B41FA5}">
                      <a16:colId xmlns:a16="http://schemas.microsoft.com/office/drawing/2014/main" val="746147643"/>
                    </a:ext>
                  </a:extLst>
                </a:gridCol>
                <a:gridCol w="394060">
                  <a:extLst>
                    <a:ext uri="{9D8B030D-6E8A-4147-A177-3AD203B41FA5}">
                      <a16:colId xmlns:a16="http://schemas.microsoft.com/office/drawing/2014/main" val="548812392"/>
                    </a:ext>
                  </a:extLst>
                </a:gridCol>
                <a:gridCol w="394060">
                  <a:extLst>
                    <a:ext uri="{9D8B030D-6E8A-4147-A177-3AD203B41FA5}">
                      <a16:colId xmlns:a16="http://schemas.microsoft.com/office/drawing/2014/main" val="341674097"/>
                    </a:ext>
                  </a:extLst>
                </a:gridCol>
                <a:gridCol w="394060">
                  <a:extLst>
                    <a:ext uri="{9D8B030D-6E8A-4147-A177-3AD203B41FA5}">
                      <a16:colId xmlns:a16="http://schemas.microsoft.com/office/drawing/2014/main" val="1912166571"/>
                    </a:ext>
                  </a:extLst>
                </a:gridCol>
                <a:gridCol w="394060">
                  <a:extLst>
                    <a:ext uri="{9D8B030D-6E8A-4147-A177-3AD203B41FA5}">
                      <a16:colId xmlns:a16="http://schemas.microsoft.com/office/drawing/2014/main" val="3058289304"/>
                    </a:ext>
                  </a:extLst>
                </a:gridCol>
                <a:gridCol w="394060">
                  <a:extLst>
                    <a:ext uri="{9D8B030D-6E8A-4147-A177-3AD203B41FA5}">
                      <a16:colId xmlns:a16="http://schemas.microsoft.com/office/drawing/2014/main" val="2614120089"/>
                    </a:ext>
                  </a:extLst>
                </a:gridCol>
              </a:tblGrid>
              <a:tr h="276933"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511339"/>
                  </a:ext>
                </a:extLst>
              </a:tr>
              <a:tr h="276933"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5293221"/>
                  </a:ext>
                </a:extLst>
              </a:tr>
              <a:tr h="276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0788855"/>
                  </a:ext>
                </a:extLst>
              </a:tr>
              <a:tr h="276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5421831"/>
                  </a:ext>
                </a:extLst>
              </a:tr>
              <a:tr h="276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74562626"/>
                  </a:ext>
                </a:extLst>
              </a:tr>
              <a:tr h="276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68022625"/>
                  </a:ext>
                </a:extLst>
              </a:tr>
              <a:tr h="276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7290337"/>
                  </a:ext>
                </a:extLst>
              </a:tr>
            </a:tbl>
          </a:graphicData>
        </a:graphic>
      </p:graphicFrame>
      <p:graphicFrame>
        <p:nvGraphicFramePr>
          <p:cNvPr id="17" name="Table 14">
            <a:extLst>
              <a:ext uri="{FF2B5EF4-FFF2-40B4-BE49-F238E27FC236}">
                <a16:creationId xmlns:a16="http://schemas.microsoft.com/office/drawing/2014/main" id="{BA868824-8D08-C9A0-A880-AFB2A94AEB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9811121"/>
              </p:ext>
            </p:extLst>
          </p:nvPr>
        </p:nvGraphicFramePr>
        <p:xfrm>
          <a:off x="5835868" y="2707801"/>
          <a:ext cx="2753709" cy="193853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3387">
                  <a:extLst>
                    <a:ext uri="{9D8B030D-6E8A-4147-A177-3AD203B41FA5}">
                      <a16:colId xmlns:a16="http://schemas.microsoft.com/office/drawing/2014/main" val="3121255934"/>
                    </a:ext>
                  </a:extLst>
                </a:gridCol>
                <a:gridCol w="393387">
                  <a:extLst>
                    <a:ext uri="{9D8B030D-6E8A-4147-A177-3AD203B41FA5}">
                      <a16:colId xmlns:a16="http://schemas.microsoft.com/office/drawing/2014/main" val="3895184943"/>
                    </a:ext>
                  </a:extLst>
                </a:gridCol>
                <a:gridCol w="393387">
                  <a:extLst>
                    <a:ext uri="{9D8B030D-6E8A-4147-A177-3AD203B41FA5}">
                      <a16:colId xmlns:a16="http://schemas.microsoft.com/office/drawing/2014/main" val="3534388529"/>
                    </a:ext>
                  </a:extLst>
                </a:gridCol>
                <a:gridCol w="393387">
                  <a:extLst>
                    <a:ext uri="{9D8B030D-6E8A-4147-A177-3AD203B41FA5}">
                      <a16:colId xmlns:a16="http://schemas.microsoft.com/office/drawing/2014/main" val="2175442573"/>
                    </a:ext>
                  </a:extLst>
                </a:gridCol>
                <a:gridCol w="393387">
                  <a:extLst>
                    <a:ext uri="{9D8B030D-6E8A-4147-A177-3AD203B41FA5}">
                      <a16:colId xmlns:a16="http://schemas.microsoft.com/office/drawing/2014/main" val="2585889522"/>
                    </a:ext>
                  </a:extLst>
                </a:gridCol>
                <a:gridCol w="393387">
                  <a:extLst>
                    <a:ext uri="{9D8B030D-6E8A-4147-A177-3AD203B41FA5}">
                      <a16:colId xmlns:a16="http://schemas.microsoft.com/office/drawing/2014/main" val="1709351464"/>
                    </a:ext>
                  </a:extLst>
                </a:gridCol>
                <a:gridCol w="393387">
                  <a:extLst>
                    <a:ext uri="{9D8B030D-6E8A-4147-A177-3AD203B41FA5}">
                      <a16:colId xmlns:a16="http://schemas.microsoft.com/office/drawing/2014/main" val="3560615433"/>
                    </a:ext>
                  </a:extLst>
                </a:gridCol>
              </a:tblGrid>
              <a:tr h="276933"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368315"/>
                  </a:ext>
                </a:extLst>
              </a:tr>
              <a:tr h="276933"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2743701"/>
                  </a:ext>
                </a:extLst>
              </a:tr>
              <a:tr h="276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9286597"/>
                  </a:ext>
                </a:extLst>
              </a:tr>
              <a:tr h="276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8095874"/>
                  </a:ext>
                </a:extLst>
              </a:tr>
              <a:tr h="276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3515808"/>
                  </a:ext>
                </a:extLst>
              </a:tr>
              <a:tr h="276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41772445"/>
                  </a:ext>
                </a:extLst>
              </a:tr>
              <a:tr h="276933"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44970613"/>
                  </a:ext>
                </a:extLst>
              </a:tr>
            </a:tbl>
          </a:graphicData>
        </a:graphic>
      </p:graphicFrame>
      <p:graphicFrame>
        <p:nvGraphicFramePr>
          <p:cNvPr id="18" name="Table 16">
            <a:extLst>
              <a:ext uri="{FF2B5EF4-FFF2-40B4-BE49-F238E27FC236}">
                <a16:creationId xmlns:a16="http://schemas.microsoft.com/office/drawing/2014/main" id="{08E0157A-BA95-0EFC-EA82-8EC81AD87F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7779114"/>
              </p:ext>
            </p:extLst>
          </p:nvPr>
        </p:nvGraphicFramePr>
        <p:xfrm>
          <a:off x="5839851" y="5029108"/>
          <a:ext cx="2766078" cy="16939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5154">
                  <a:extLst>
                    <a:ext uri="{9D8B030D-6E8A-4147-A177-3AD203B41FA5}">
                      <a16:colId xmlns:a16="http://schemas.microsoft.com/office/drawing/2014/main" val="1437043344"/>
                    </a:ext>
                  </a:extLst>
                </a:gridCol>
                <a:gridCol w="395154">
                  <a:extLst>
                    <a:ext uri="{9D8B030D-6E8A-4147-A177-3AD203B41FA5}">
                      <a16:colId xmlns:a16="http://schemas.microsoft.com/office/drawing/2014/main" val="1187355818"/>
                    </a:ext>
                  </a:extLst>
                </a:gridCol>
                <a:gridCol w="395154">
                  <a:extLst>
                    <a:ext uri="{9D8B030D-6E8A-4147-A177-3AD203B41FA5}">
                      <a16:colId xmlns:a16="http://schemas.microsoft.com/office/drawing/2014/main" val="1651662377"/>
                    </a:ext>
                  </a:extLst>
                </a:gridCol>
                <a:gridCol w="395154">
                  <a:extLst>
                    <a:ext uri="{9D8B030D-6E8A-4147-A177-3AD203B41FA5}">
                      <a16:colId xmlns:a16="http://schemas.microsoft.com/office/drawing/2014/main" val="3823756825"/>
                    </a:ext>
                  </a:extLst>
                </a:gridCol>
                <a:gridCol w="395154">
                  <a:extLst>
                    <a:ext uri="{9D8B030D-6E8A-4147-A177-3AD203B41FA5}">
                      <a16:colId xmlns:a16="http://schemas.microsoft.com/office/drawing/2014/main" val="1231948727"/>
                    </a:ext>
                  </a:extLst>
                </a:gridCol>
                <a:gridCol w="395154">
                  <a:extLst>
                    <a:ext uri="{9D8B030D-6E8A-4147-A177-3AD203B41FA5}">
                      <a16:colId xmlns:a16="http://schemas.microsoft.com/office/drawing/2014/main" val="2929795440"/>
                    </a:ext>
                  </a:extLst>
                </a:gridCol>
                <a:gridCol w="395154">
                  <a:extLst>
                    <a:ext uri="{9D8B030D-6E8A-4147-A177-3AD203B41FA5}">
                      <a16:colId xmlns:a16="http://schemas.microsoft.com/office/drawing/2014/main" val="1569503517"/>
                    </a:ext>
                  </a:extLst>
                </a:gridCol>
              </a:tblGrid>
              <a:tr h="249519"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6780884"/>
                  </a:ext>
                </a:extLst>
              </a:tr>
              <a:tr h="239146"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60877272"/>
                  </a:ext>
                </a:extLst>
              </a:tr>
              <a:tr h="239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7241640"/>
                  </a:ext>
                </a:extLst>
              </a:tr>
              <a:tr h="239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85659778"/>
                  </a:ext>
                </a:extLst>
              </a:tr>
              <a:tr h="239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3874364"/>
                  </a:ext>
                </a:extLst>
              </a:tr>
              <a:tr h="239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6853324"/>
                  </a:ext>
                </a:extLst>
              </a:tr>
              <a:tr h="239146">
                <a:tc>
                  <a:txBody>
                    <a:bodyPr/>
                    <a:lstStyle/>
                    <a:p>
                      <a:pPr algn="ctr"/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marL="38576" marR="38576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marL="38576" marR="38576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marL="38576" marR="38576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marL="38576" marR="38576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marL="38576" marR="38576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marL="38576" marR="38576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marL="38576" marR="38576" marT="0" marB="0" anchor="ctr"/>
                </a:tc>
                <a:extLst>
                  <a:ext uri="{0D108BD9-81ED-4DB2-BD59-A6C34878D82A}">
                    <a16:rowId xmlns:a16="http://schemas.microsoft.com/office/drawing/2014/main" val="429739462"/>
                  </a:ext>
                </a:extLst>
              </a:tr>
            </a:tbl>
          </a:graphicData>
        </a:graphic>
      </p:graphicFrame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A0CF12B7-2384-3597-9EB0-D57959DD3BDB}"/>
              </a:ext>
            </a:extLst>
          </p:cNvPr>
          <p:cNvSpPr txBox="1">
            <a:spLocks/>
          </p:cNvSpPr>
          <p:nvPr/>
        </p:nvSpPr>
        <p:spPr>
          <a:xfrm>
            <a:off x="6734930" y="107508"/>
            <a:ext cx="1910919" cy="4761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385763" rtl="0" eaLnBrk="1" latinLnBrk="0" hangingPunct="1">
              <a:lnSpc>
                <a:spcPct val="90000"/>
              </a:lnSpc>
              <a:spcBef>
                <a:spcPts val="422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j-lt"/>
                <a:ea typeface="+mn-ea"/>
                <a:cs typeface="Posterama" panose="020B0504020200020000" pitchFamily="34" charset="0"/>
              </a:defRPr>
            </a:lvl1pPr>
            <a:lvl2pPr marL="192881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2pPr>
            <a:lvl3pPr marL="385763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844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3pPr>
            <a:lvl4pPr marL="578644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760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4pPr>
            <a:lvl5pPr marL="771525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760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5pPr>
            <a:lvl6pPr marL="1060847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JULY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DCAB85BC-AC4B-F229-A44C-36742938EE6E}"/>
              </a:ext>
            </a:extLst>
          </p:cNvPr>
          <p:cNvSpPr txBox="1">
            <a:spLocks/>
          </p:cNvSpPr>
          <p:nvPr/>
        </p:nvSpPr>
        <p:spPr>
          <a:xfrm>
            <a:off x="6614333" y="2353161"/>
            <a:ext cx="1962150" cy="4761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385763" rtl="0" eaLnBrk="1" latinLnBrk="0" hangingPunct="1">
              <a:lnSpc>
                <a:spcPct val="90000"/>
              </a:lnSpc>
              <a:spcBef>
                <a:spcPts val="422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j-lt"/>
                <a:ea typeface="+mn-ea"/>
                <a:cs typeface="Posterama" panose="020B0504020200020000" pitchFamily="34" charset="0"/>
              </a:defRPr>
            </a:lvl1pPr>
            <a:lvl2pPr marL="192881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2pPr>
            <a:lvl3pPr marL="385763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844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3pPr>
            <a:lvl4pPr marL="578644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760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4pPr>
            <a:lvl5pPr marL="771525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760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5pPr>
            <a:lvl6pPr marL="1060847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AUGUST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3AECDD78-B836-C169-76AB-E1BDDB288C1F}"/>
              </a:ext>
            </a:extLst>
          </p:cNvPr>
          <p:cNvSpPr txBox="1">
            <a:spLocks/>
          </p:cNvSpPr>
          <p:nvPr/>
        </p:nvSpPr>
        <p:spPr>
          <a:xfrm>
            <a:off x="6509441" y="4646332"/>
            <a:ext cx="1962150" cy="4761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385763" rtl="0" eaLnBrk="1" latinLnBrk="0" hangingPunct="1">
              <a:lnSpc>
                <a:spcPct val="90000"/>
              </a:lnSpc>
              <a:spcBef>
                <a:spcPts val="422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j-lt"/>
                <a:ea typeface="+mn-ea"/>
                <a:cs typeface="Posterama" panose="020B0504020200020000" pitchFamily="34" charset="0"/>
              </a:defRPr>
            </a:lvl1pPr>
            <a:lvl2pPr marL="192881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2pPr>
            <a:lvl3pPr marL="385763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844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3pPr>
            <a:lvl4pPr marL="578644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760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4pPr>
            <a:lvl5pPr marL="771525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760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5pPr>
            <a:lvl6pPr marL="1060847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SEPTEMBER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66F4A473-3068-E776-BD3E-FBC2B238B16D}"/>
              </a:ext>
            </a:extLst>
          </p:cNvPr>
          <p:cNvSpPr txBox="1">
            <a:spLocks/>
          </p:cNvSpPr>
          <p:nvPr/>
        </p:nvSpPr>
        <p:spPr>
          <a:xfrm rot="5400000">
            <a:off x="6085852" y="3328585"/>
            <a:ext cx="5555697" cy="4761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385763" rtl="0" eaLnBrk="1" latinLnBrk="0" hangingPunct="1">
              <a:lnSpc>
                <a:spcPct val="90000"/>
              </a:lnSpc>
              <a:spcBef>
                <a:spcPts val="422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j-lt"/>
                <a:ea typeface="+mn-ea"/>
                <a:cs typeface="Posterama" panose="020B0504020200020000" pitchFamily="34" charset="0"/>
              </a:defRPr>
            </a:lvl1pPr>
            <a:lvl2pPr marL="192881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2pPr>
            <a:lvl3pPr marL="385763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844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3pPr>
            <a:lvl4pPr marL="578644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760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4pPr>
            <a:lvl5pPr marL="771525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760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5pPr>
            <a:lvl6pPr marL="1060847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2023 CALENDAR DESIGN BY ZASIM NEUPANE</a:t>
            </a:r>
          </a:p>
        </p:txBody>
      </p:sp>
    </p:spTree>
    <p:extLst>
      <p:ext uri="{BB962C8B-B14F-4D97-AF65-F5344CB8AC3E}">
        <p14:creationId xmlns:p14="http://schemas.microsoft.com/office/powerpoint/2010/main" val="275842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0">
            <a:extLst>
              <a:ext uri="{FF2B5EF4-FFF2-40B4-BE49-F238E27FC236}">
                <a16:creationId xmlns:a16="http://schemas.microsoft.com/office/drawing/2014/main" id="{3CA4A5DF-7283-891E-D1CB-101E2608D0ED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455537861"/>
              </p:ext>
            </p:extLst>
          </p:nvPr>
        </p:nvGraphicFramePr>
        <p:xfrm>
          <a:off x="614760" y="892117"/>
          <a:ext cx="3854319" cy="1881989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24639">
                  <a:extLst>
                    <a:ext uri="{9D8B030D-6E8A-4147-A177-3AD203B41FA5}">
                      <a16:colId xmlns:a16="http://schemas.microsoft.com/office/drawing/2014/main" val="476651066"/>
                    </a:ext>
                  </a:extLst>
                </a:gridCol>
                <a:gridCol w="588280">
                  <a:extLst>
                    <a:ext uri="{9D8B030D-6E8A-4147-A177-3AD203B41FA5}">
                      <a16:colId xmlns:a16="http://schemas.microsoft.com/office/drawing/2014/main" val="3651527049"/>
                    </a:ext>
                  </a:extLst>
                </a:gridCol>
                <a:gridCol w="588280">
                  <a:extLst>
                    <a:ext uri="{9D8B030D-6E8A-4147-A177-3AD203B41FA5}">
                      <a16:colId xmlns:a16="http://schemas.microsoft.com/office/drawing/2014/main" val="1942617054"/>
                    </a:ext>
                  </a:extLst>
                </a:gridCol>
                <a:gridCol w="588280">
                  <a:extLst>
                    <a:ext uri="{9D8B030D-6E8A-4147-A177-3AD203B41FA5}">
                      <a16:colId xmlns:a16="http://schemas.microsoft.com/office/drawing/2014/main" val="3008671379"/>
                    </a:ext>
                  </a:extLst>
                </a:gridCol>
                <a:gridCol w="588280">
                  <a:extLst>
                    <a:ext uri="{9D8B030D-6E8A-4147-A177-3AD203B41FA5}">
                      <a16:colId xmlns:a16="http://schemas.microsoft.com/office/drawing/2014/main" val="325233419"/>
                    </a:ext>
                  </a:extLst>
                </a:gridCol>
                <a:gridCol w="588280">
                  <a:extLst>
                    <a:ext uri="{9D8B030D-6E8A-4147-A177-3AD203B41FA5}">
                      <a16:colId xmlns:a16="http://schemas.microsoft.com/office/drawing/2014/main" val="3678543805"/>
                    </a:ext>
                  </a:extLst>
                </a:gridCol>
                <a:gridCol w="588280">
                  <a:extLst>
                    <a:ext uri="{9D8B030D-6E8A-4147-A177-3AD203B41FA5}">
                      <a16:colId xmlns:a16="http://schemas.microsoft.com/office/drawing/2014/main" val="1813405397"/>
                    </a:ext>
                  </a:extLst>
                </a:gridCol>
              </a:tblGrid>
              <a:tr h="28966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100" b="1" i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100" b="1" i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100" b="1" i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sz="1100" b="1" i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100" b="1" i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100" b="1" i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100" b="1" i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251792"/>
                  </a:ext>
                </a:extLst>
              </a:tr>
              <a:tr h="265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88572831"/>
                  </a:ext>
                </a:extLst>
              </a:tr>
              <a:tr h="265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04754581"/>
                  </a:ext>
                </a:extLst>
              </a:tr>
              <a:tr h="265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0902389"/>
                  </a:ext>
                </a:extLst>
              </a:tr>
              <a:tr h="265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02398075"/>
                  </a:ext>
                </a:extLst>
              </a:tr>
              <a:tr h="265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2045246"/>
                  </a:ext>
                </a:extLst>
              </a:tr>
              <a:tr h="265388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39130220"/>
                  </a:ext>
                </a:extLst>
              </a:tr>
            </a:tbl>
          </a:graphicData>
        </a:graphic>
      </p:graphicFrame>
      <p:graphicFrame>
        <p:nvGraphicFramePr>
          <p:cNvPr id="28" name="Table 38">
            <a:extLst>
              <a:ext uri="{FF2B5EF4-FFF2-40B4-BE49-F238E27FC236}">
                <a16:creationId xmlns:a16="http://schemas.microsoft.com/office/drawing/2014/main" id="{C0AFF7C0-52AA-F9AB-CE1B-577F0A073CBA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3038145599"/>
              </p:ext>
            </p:extLst>
          </p:nvPr>
        </p:nvGraphicFramePr>
        <p:xfrm>
          <a:off x="605373" y="2879228"/>
          <a:ext cx="3854318" cy="20076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68710">
                  <a:extLst>
                    <a:ext uri="{9D8B030D-6E8A-4147-A177-3AD203B41FA5}">
                      <a16:colId xmlns:a16="http://schemas.microsoft.com/office/drawing/2014/main" val="1948542674"/>
                    </a:ext>
                  </a:extLst>
                </a:gridCol>
                <a:gridCol w="442058">
                  <a:extLst>
                    <a:ext uri="{9D8B030D-6E8A-4147-A177-3AD203B41FA5}">
                      <a16:colId xmlns:a16="http://schemas.microsoft.com/office/drawing/2014/main" val="533243821"/>
                    </a:ext>
                  </a:extLst>
                </a:gridCol>
                <a:gridCol w="568710">
                  <a:extLst>
                    <a:ext uri="{9D8B030D-6E8A-4147-A177-3AD203B41FA5}">
                      <a16:colId xmlns:a16="http://schemas.microsoft.com/office/drawing/2014/main" val="3776619747"/>
                    </a:ext>
                  </a:extLst>
                </a:gridCol>
                <a:gridCol w="568710">
                  <a:extLst>
                    <a:ext uri="{9D8B030D-6E8A-4147-A177-3AD203B41FA5}">
                      <a16:colId xmlns:a16="http://schemas.microsoft.com/office/drawing/2014/main" val="3564747451"/>
                    </a:ext>
                  </a:extLst>
                </a:gridCol>
                <a:gridCol w="568710">
                  <a:extLst>
                    <a:ext uri="{9D8B030D-6E8A-4147-A177-3AD203B41FA5}">
                      <a16:colId xmlns:a16="http://schemas.microsoft.com/office/drawing/2014/main" val="587955339"/>
                    </a:ext>
                  </a:extLst>
                </a:gridCol>
                <a:gridCol w="568710">
                  <a:extLst>
                    <a:ext uri="{9D8B030D-6E8A-4147-A177-3AD203B41FA5}">
                      <a16:colId xmlns:a16="http://schemas.microsoft.com/office/drawing/2014/main" val="966901423"/>
                    </a:ext>
                  </a:extLst>
                </a:gridCol>
                <a:gridCol w="568710">
                  <a:extLst>
                    <a:ext uri="{9D8B030D-6E8A-4147-A177-3AD203B41FA5}">
                      <a16:colId xmlns:a16="http://schemas.microsoft.com/office/drawing/2014/main" val="103273415"/>
                    </a:ext>
                  </a:extLst>
                </a:gridCol>
              </a:tblGrid>
              <a:tr h="286807"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993022"/>
                  </a:ext>
                </a:extLst>
              </a:tr>
              <a:tr h="286807"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25129051"/>
                  </a:ext>
                </a:extLst>
              </a:tr>
              <a:tr h="2868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5606883"/>
                  </a:ext>
                </a:extLst>
              </a:tr>
              <a:tr h="2868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9168172"/>
                  </a:ext>
                </a:extLst>
              </a:tr>
              <a:tr h="2868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206888"/>
                  </a:ext>
                </a:extLst>
              </a:tr>
              <a:tr h="2868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78475997"/>
                  </a:ext>
                </a:extLst>
              </a:tr>
              <a:tr h="286807">
                <a:tc>
                  <a:txBody>
                    <a:bodyPr/>
                    <a:lstStyle/>
                    <a:p>
                      <a:pPr marL="0" algn="ctr" defTabSz="385763" rtl="0" eaLnBrk="1" fontAlgn="b" latinLnBrk="0" hangingPunct="1"/>
                      <a:endParaRPr lang="en-US" sz="11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385763" rtl="0" eaLnBrk="1" fontAlgn="b" latinLnBrk="0" hangingPunct="1"/>
                      <a:endParaRPr lang="en-US" sz="11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385763" rtl="0" eaLnBrk="1" fontAlgn="b" latinLnBrk="0" hangingPunct="1"/>
                      <a:endParaRPr lang="en-US" sz="11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385763" rtl="0" eaLnBrk="1" fontAlgn="b" latinLnBrk="0" hangingPunct="1"/>
                      <a:endParaRPr lang="en-US" sz="11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385763" rtl="0" eaLnBrk="1" fontAlgn="b" latinLnBrk="0" hangingPunct="1"/>
                      <a:endParaRPr lang="en-US" sz="11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385763" rtl="0" eaLnBrk="1" fontAlgn="b" latinLnBrk="0" hangingPunct="1"/>
                      <a:endParaRPr lang="en-US" sz="11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385763" rtl="0" eaLnBrk="1" fontAlgn="b" latinLnBrk="0" hangingPunct="1"/>
                      <a:endParaRPr lang="en-US" sz="11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30434026"/>
                  </a:ext>
                </a:extLst>
              </a:tr>
            </a:tbl>
          </a:graphicData>
        </a:graphic>
      </p:graphicFrame>
      <p:graphicFrame>
        <p:nvGraphicFramePr>
          <p:cNvPr id="29" name="Table 40">
            <a:extLst>
              <a:ext uri="{FF2B5EF4-FFF2-40B4-BE49-F238E27FC236}">
                <a16:creationId xmlns:a16="http://schemas.microsoft.com/office/drawing/2014/main" id="{C0F4B0E1-A317-58F2-B846-E6CD2545D706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2240832837"/>
              </p:ext>
            </p:extLst>
          </p:nvPr>
        </p:nvGraphicFramePr>
        <p:xfrm>
          <a:off x="595983" y="5018567"/>
          <a:ext cx="3854319" cy="1611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50617">
                  <a:extLst>
                    <a:ext uri="{9D8B030D-6E8A-4147-A177-3AD203B41FA5}">
                      <a16:colId xmlns:a16="http://schemas.microsoft.com/office/drawing/2014/main" val="2719972615"/>
                    </a:ext>
                  </a:extLst>
                </a:gridCol>
                <a:gridCol w="550617">
                  <a:extLst>
                    <a:ext uri="{9D8B030D-6E8A-4147-A177-3AD203B41FA5}">
                      <a16:colId xmlns:a16="http://schemas.microsoft.com/office/drawing/2014/main" val="2633394176"/>
                    </a:ext>
                  </a:extLst>
                </a:gridCol>
                <a:gridCol w="550617">
                  <a:extLst>
                    <a:ext uri="{9D8B030D-6E8A-4147-A177-3AD203B41FA5}">
                      <a16:colId xmlns:a16="http://schemas.microsoft.com/office/drawing/2014/main" val="2294830533"/>
                    </a:ext>
                  </a:extLst>
                </a:gridCol>
                <a:gridCol w="550617">
                  <a:extLst>
                    <a:ext uri="{9D8B030D-6E8A-4147-A177-3AD203B41FA5}">
                      <a16:colId xmlns:a16="http://schemas.microsoft.com/office/drawing/2014/main" val="2884568135"/>
                    </a:ext>
                  </a:extLst>
                </a:gridCol>
                <a:gridCol w="550617">
                  <a:extLst>
                    <a:ext uri="{9D8B030D-6E8A-4147-A177-3AD203B41FA5}">
                      <a16:colId xmlns:a16="http://schemas.microsoft.com/office/drawing/2014/main" val="3639165838"/>
                    </a:ext>
                  </a:extLst>
                </a:gridCol>
                <a:gridCol w="550617">
                  <a:extLst>
                    <a:ext uri="{9D8B030D-6E8A-4147-A177-3AD203B41FA5}">
                      <a16:colId xmlns:a16="http://schemas.microsoft.com/office/drawing/2014/main" val="412500036"/>
                    </a:ext>
                  </a:extLst>
                </a:gridCol>
                <a:gridCol w="550617">
                  <a:extLst>
                    <a:ext uri="{9D8B030D-6E8A-4147-A177-3AD203B41FA5}">
                      <a16:colId xmlns:a16="http://schemas.microsoft.com/office/drawing/2014/main" val="2806877807"/>
                    </a:ext>
                  </a:extLst>
                </a:gridCol>
              </a:tblGrid>
              <a:tr h="268599"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482077"/>
                  </a:ext>
                </a:extLst>
              </a:tr>
              <a:tr h="268599"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52907896"/>
                  </a:ext>
                </a:extLst>
              </a:tr>
              <a:tr h="2685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51799154"/>
                  </a:ext>
                </a:extLst>
              </a:tr>
              <a:tr h="2685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37224766"/>
                  </a:ext>
                </a:extLst>
              </a:tr>
              <a:tr h="2685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7673407"/>
                  </a:ext>
                </a:extLst>
              </a:tr>
              <a:tr h="2685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7236754"/>
                  </a:ext>
                </a:extLst>
              </a:tr>
            </a:tbl>
          </a:graphicData>
        </a:graphic>
      </p:graphicFrame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FBA4BD39-3494-40C8-6B5C-5EE5F8DFF6E0}"/>
              </a:ext>
            </a:extLst>
          </p:cNvPr>
          <p:cNvSpPr txBox="1">
            <a:spLocks/>
          </p:cNvSpPr>
          <p:nvPr/>
        </p:nvSpPr>
        <p:spPr>
          <a:xfrm rot="16200000">
            <a:off x="-595026" y="3327950"/>
            <a:ext cx="1962150" cy="4761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385763" rtl="0" eaLnBrk="1" latinLnBrk="0" hangingPunct="1">
              <a:lnSpc>
                <a:spcPct val="90000"/>
              </a:lnSpc>
              <a:spcBef>
                <a:spcPts val="422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j-lt"/>
                <a:ea typeface="+mn-ea"/>
                <a:cs typeface="Posterama" panose="020B0504020200020000" pitchFamily="34" charset="0"/>
              </a:defRPr>
            </a:lvl1pPr>
            <a:lvl2pPr marL="192881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2pPr>
            <a:lvl3pPr marL="385763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844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3pPr>
            <a:lvl4pPr marL="578644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760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4pPr>
            <a:lvl5pPr marL="771525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760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5pPr>
            <a:lvl6pPr marL="1060847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FEBRUARY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91EF87AA-75F3-49CB-FE13-FC2D098C45DD}"/>
              </a:ext>
            </a:extLst>
          </p:cNvPr>
          <p:cNvSpPr txBox="1">
            <a:spLocks/>
          </p:cNvSpPr>
          <p:nvPr/>
        </p:nvSpPr>
        <p:spPr>
          <a:xfrm rot="16200000">
            <a:off x="-609715" y="5209939"/>
            <a:ext cx="1962150" cy="4761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385763" rtl="0" eaLnBrk="1" latinLnBrk="0" hangingPunct="1">
              <a:lnSpc>
                <a:spcPct val="90000"/>
              </a:lnSpc>
              <a:spcBef>
                <a:spcPts val="422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j-lt"/>
                <a:ea typeface="+mn-ea"/>
                <a:cs typeface="Posterama" panose="020B0504020200020000" pitchFamily="34" charset="0"/>
              </a:defRPr>
            </a:lvl1pPr>
            <a:lvl2pPr marL="192881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2pPr>
            <a:lvl3pPr marL="385763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844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3pPr>
            <a:lvl4pPr marL="578644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760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4pPr>
            <a:lvl5pPr marL="771525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760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5pPr>
            <a:lvl6pPr marL="1060847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MARCH</a:t>
            </a:r>
          </a:p>
        </p:txBody>
      </p:sp>
      <p:graphicFrame>
        <p:nvGraphicFramePr>
          <p:cNvPr id="32" name="Table 12">
            <a:extLst>
              <a:ext uri="{FF2B5EF4-FFF2-40B4-BE49-F238E27FC236}">
                <a16:creationId xmlns:a16="http://schemas.microsoft.com/office/drawing/2014/main" id="{97E9DDCF-C5FC-468C-1B8C-AAA128DE49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9708029"/>
              </p:ext>
            </p:extLst>
          </p:nvPr>
        </p:nvGraphicFramePr>
        <p:xfrm>
          <a:off x="4882723" y="863847"/>
          <a:ext cx="3646517" cy="1938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726">
                  <a:extLst>
                    <a:ext uri="{9D8B030D-6E8A-4147-A177-3AD203B41FA5}">
                      <a16:colId xmlns:a16="http://schemas.microsoft.com/office/drawing/2014/main" val="117545639"/>
                    </a:ext>
                  </a:extLst>
                </a:gridCol>
                <a:gridCol w="544726">
                  <a:extLst>
                    <a:ext uri="{9D8B030D-6E8A-4147-A177-3AD203B41FA5}">
                      <a16:colId xmlns:a16="http://schemas.microsoft.com/office/drawing/2014/main" val="4008764187"/>
                    </a:ext>
                  </a:extLst>
                </a:gridCol>
                <a:gridCol w="378161">
                  <a:extLst>
                    <a:ext uri="{9D8B030D-6E8A-4147-A177-3AD203B41FA5}">
                      <a16:colId xmlns:a16="http://schemas.microsoft.com/office/drawing/2014/main" val="1661691854"/>
                    </a:ext>
                  </a:extLst>
                </a:gridCol>
                <a:gridCol w="544726">
                  <a:extLst>
                    <a:ext uri="{9D8B030D-6E8A-4147-A177-3AD203B41FA5}">
                      <a16:colId xmlns:a16="http://schemas.microsoft.com/office/drawing/2014/main" val="1667612539"/>
                    </a:ext>
                  </a:extLst>
                </a:gridCol>
                <a:gridCol w="544726">
                  <a:extLst>
                    <a:ext uri="{9D8B030D-6E8A-4147-A177-3AD203B41FA5}">
                      <a16:colId xmlns:a16="http://schemas.microsoft.com/office/drawing/2014/main" val="3414034215"/>
                    </a:ext>
                  </a:extLst>
                </a:gridCol>
                <a:gridCol w="544726">
                  <a:extLst>
                    <a:ext uri="{9D8B030D-6E8A-4147-A177-3AD203B41FA5}">
                      <a16:colId xmlns:a16="http://schemas.microsoft.com/office/drawing/2014/main" val="2236971384"/>
                    </a:ext>
                  </a:extLst>
                </a:gridCol>
                <a:gridCol w="544726">
                  <a:extLst>
                    <a:ext uri="{9D8B030D-6E8A-4147-A177-3AD203B41FA5}">
                      <a16:colId xmlns:a16="http://schemas.microsoft.com/office/drawing/2014/main" val="4192916437"/>
                    </a:ext>
                  </a:extLst>
                </a:gridCol>
              </a:tblGrid>
              <a:tr h="276933"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543247"/>
                  </a:ext>
                </a:extLst>
              </a:tr>
              <a:tr h="276933"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4153684"/>
                  </a:ext>
                </a:extLst>
              </a:tr>
              <a:tr h="276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79414514"/>
                  </a:ext>
                </a:extLst>
              </a:tr>
              <a:tr h="276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9542051"/>
                  </a:ext>
                </a:extLst>
              </a:tr>
              <a:tr h="276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17839327"/>
                  </a:ext>
                </a:extLst>
              </a:tr>
              <a:tr h="276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27578999"/>
                  </a:ext>
                </a:extLst>
              </a:tr>
              <a:tr h="276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87278518"/>
                  </a:ext>
                </a:extLst>
              </a:tr>
            </a:tbl>
          </a:graphicData>
        </a:graphic>
      </p:graphicFrame>
      <p:graphicFrame>
        <p:nvGraphicFramePr>
          <p:cNvPr id="33" name="Table 14">
            <a:extLst>
              <a:ext uri="{FF2B5EF4-FFF2-40B4-BE49-F238E27FC236}">
                <a16:creationId xmlns:a16="http://schemas.microsoft.com/office/drawing/2014/main" id="{D2CE8AD3-A112-0146-0FC9-A77D69E206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4929850"/>
              </p:ext>
            </p:extLst>
          </p:nvPr>
        </p:nvGraphicFramePr>
        <p:xfrm>
          <a:off x="4892110" y="2907364"/>
          <a:ext cx="3646517" cy="1938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931">
                  <a:extLst>
                    <a:ext uri="{9D8B030D-6E8A-4147-A177-3AD203B41FA5}">
                      <a16:colId xmlns:a16="http://schemas.microsoft.com/office/drawing/2014/main" val="3477853172"/>
                    </a:ext>
                  </a:extLst>
                </a:gridCol>
                <a:gridCol w="520931">
                  <a:extLst>
                    <a:ext uri="{9D8B030D-6E8A-4147-A177-3AD203B41FA5}">
                      <a16:colId xmlns:a16="http://schemas.microsoft.com/office/drawing/2014/main" val="4108801906"/>
                    </a:ext>
                  </a:extLst>
                </a:gridCol>
                <a:gridCol w="520931">
                  <a:extLst>
                    <a:ext uri="{9D8B030D-6E8A-4147-A177-3AD203B41FA5}">
                      <a16:colId xmlns:a16="http://schemas.microsoft.com/office/drawing/2014/main" val="3562548348"/>
                    </a:ext>
                  </a:extLst>
                </a:gridCol>
                <a:gridCol w="520931">
                  <a:extLst>
                    <a:ext uri="{9D8B030D-6E8A-4147-A177-3AD203B41FA5}">
                      <a16:colId xmlns:a16="http://schemas.microsoft.com/office/drawing/2014/main" val="1483813737"/>
                    </a:ext>
                  </a:extLst>
                </a:gridCol>
                <a:gridCol w="520931">
                  <a:extLst>
                    <a:ext uri="{9D8B030D-6E8A-4147-A177-3AD203B41FA5}">
                      <a16:colId xmlns:a16="http://schemas.microsoft.com/office/drawing/2014/main" val="1425350122"/>
                    </a:ext>
                  </a:extLst>
                </a:gridCol>
                <a:gridCol w="520931">
                  <a:extLst>
                    <a:ext uri="{9D8B030D-6E8A-4147-A177-3AD203B41FA5}">
                      <a16:colId xmlns:a16="http://schemas.microsoft.com/office/drawing/2014/main" val="2605203284"/>
                    </a:ext>
                  </a:extLst>
                </a:gridCol>
                <a:gridCol w="520931">
                  <a:extLst>
                    <a:ext uri="{9D8B030D-6E8A-4147-A177-3AD203B41FA5}">
                      <a16:colId xmlns:a16="http://schemas.microsoft.com/office/drawing/2014/main" val="1130099545"/>
                    </a:ext>
                  </a:extLst>
                </a:gridCol>
              </a:tblGrid>
              <a:tr h="276933"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335991"/>
                  </a:ext>
                </a:extLst>
              </a:tr>
              <a:tr h="276933"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6375545"/>
                  </a:ext>
                </a:extLst>
              </a:tr>
              <a:tr h="276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24972278"/>
                  </a:ext>
                </a:extLst>
              </a:tr>
              <a:tr h="276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21751942"/>
                  </a:ext>
                </a:extLst>
              </a:tr>
              <a:tr h="276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0821497"/>
                  </a:ext>
                </a:extLst>
              </a:tr>
              <a:tr h="276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5778875"/>
                  </a:ext>
                </a:extLst>
              </a:tr>
              <a:tr h="276933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22040802"/>
                  </a:ext>
                </a:extLst>
              </a:tr>
            </a:tbl>
          </a:graphicData>
        </a:graphic>
      </p:graphicFrame>
      <p:graphicFrame>
        <p:nvGraphicFramePr>
          <p:cNvPr id="34" name="Table 16">
            <a:extLst>
              <a:ext uri="{FF2B5EF4-FFF2-40B4-BE49-F238E27FC236}">
                <a16:creationId xmlns:a16="http://schemas.microsoft.com/office/drawing/2014/main" id="{A09D8DF9-0C4E-8F42-3B09-00C8BBC286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0622224"/>
              </p:ext>
            </p:extLst>
          </p:nvPr>
        </p:nvGraphicFramePr>
        <p:xfrm>
          <a:off x="4892110" y="4969237"/>
          <a:ext cx="3637130" cy="1660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90">
                  <a:extLst>
                    <a:ext uri="{9D8B030D-6E8A-4147-A177-3AD203B41FA5}">
                      <a16:colId xmlns:a16="http://schemas.microsoft.com/office/drawing/2014/main" val="2496967318"/>
                    </a:ext>
                  </a:extLst>
                </a:gridCol>
                <a:gridCol w="519590">
                  <a:extLst>
                    <a:ext uri="{9D8B030D-6E8A-4147-A177-3AD203B41FA5}">
                      <a16:colId xmlns:a16="http://schemas.microsoft.com/office/drawing/2014/main" val="2985150486"/>
                    </a:ext>
                  </a:extLst>
                </a:gridCol>
                <a:gridCol w="519590">
                  <a:extLst>
                    <a:ext uri="{9D8B030D-6E8A-4147-A177-3AD203B41FA5}">
                      <a16:colId xmlns:a16="http://schemas.microsoft.com/office/drawing/2014/main" val="1907599161"/>
                    </a:ext>
                  </a:extLst>
                </a:gridCol>
                <a:gridCol w="519590">
                  <a:extLst>
                    <a:ext uri="{9D8B030D-6E8A-4147-A177-3AD203B41FA5}">
                      <a16:colId xmlns:a16="http://schemas.microsoft.com/office/drawing/2014/main" val="1281539220"/>
                    </a:ext>
                  </a:extLst>
                </a:gridCol>
                <a:gridCol w="519590">
                  <a:extLst>
                    <a:ext uri="{9D8B030D-6E8A-4147-A177-3AD203B41FA5}">
                      <a16:colId xmlns:a16="http://schemas.microsoft.com/office/drawing/2014/main" val="2736344489"/>
                    </a:ext>
                  </a:extLst>
                </a:gridCol>
                <a:gridCol w="519590">
                  <a:extLst>
                    <a:ext uri="{9D8B030D-6E8A-4147-A177-3AD203B41FA5}">
                      <a16:colId xmlns:a16="http://schemas.microsoft.com/office/drawing/2014/main" val="1588317815"/>
                    </a:ext>
                  </a:extLst>
                </a:gridCol>
                <a:gridCol w="519590">
                  <a:extLst>
                    <a:ext uri="{9D8B030D-6E8A-4147-A177-3AD203B41FA5}">
                      <a16:colId xmlns:a16="http://schemas.microsoft.com/office/drawing/2014/main" val="1042125831"/>
                    </a:ext>
                  </a:extLst>
                </a:gridCol>
              </a:tblGrid>
              <a:tr h="259692"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158582"/>
                  </a:ext>
                </a:extLst>
              </a:tr>
              <a:tr h="228308"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5299235"/>
                  </a:ext>
                </a:extLst>
              </a:tr>
              <a:tr h="228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45915873"/>
                  </a:ext>
                </a:extLst>
              </a:tr>
              <a:tr h="228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5999525"/>
                  </a:ext>
                </a:extLst>
              </a:tr>
              <a:tr h="228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270441"/>
                  </a:ext>
                </a:extLst>
              </a:tr>
              <a:tr h="228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Posterama" panose="020B0504020200020000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77412993"/>
                  </a:ext>
                </a:extLst>
              </a:tr>
              <a:tr h="259692">
                <a:tc>
                  <a:txBody>
                    <a:bodyPr/>
                    <a:lstStyle/>
                    <a:p>
                      <a:pPr algn="ctr"/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b="1" i="0" baseline="0" dirty="0">
                        <a:solidFill>
                          <a:schemeClr val="tx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2402801"/>
                  </a:ext>
                </a:extLst>
              </a:tr>
            </a:tbl>
          </a:graphicData>
        </a:graphic>
      </p:graphicFrame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5F981E9C-58DD-AD95-8F3E-BC5D90B9A587}"/>
              </a:ext>
            </a:extLst>
          </p:cNvPr>
          <p:cNvSpPr txBox="1">
            <a:spLocks/>
          </p:cNvSpPr>
          <p:nvPr/>
        </p:nvSpPr>
        <p:spPr>
          <a:xfrm rot="5400000">
            <a:off x="7811878" y="2235443"/>
            <a:ext cx="1910919" cy="4761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385763" rtl="0" eaLnBrk="1" latinLnBrk="0" hangingPunct="1">
              <a:lnSpc>
                <a:spcPct val="90000"/>
              </a:lnSpc>
              <a:spcBef>
                <a:spcPts val="422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j-lt"/>
                <a:ea typeface="+mn-ea"/>
                <a:cs typeface="Posterama" panose="020B0504020200020000" pitchFamily="34" charset="0"/>
              </a:defRPr>
            </a:lvl1pPr>
            <a:lvl2pPr marL="192881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2pPr>
            <a:lvl3pPr marL="385763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844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3pPr>
            <a:lvl4pPr marL="578644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760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4pPr>
            <a:lvl5pPr marL="771525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760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5pPr>
            <a:lvl6pPr marL="1060847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APRIL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BEAA4392-D4AE-E98E-7097-E0EDC55A36F7}"/>
              </a:ext>
            </a:extLst>
          </p:cNvPr>
          <p:cNvSpPr txBox="1">
            <a:spLocks/>
          </p:cNvSpPr>
          <p:nvPr/>
        </p:nvSpPr>
        <p:spPr>
          <a:xfrm rot="5400000">
            <a:off x="7751878" y="4311635"/>
            <a:ext cx="1962150" cy="4761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385763" rtl="0" eaLnBrk="1" latinLnBrk="0" hangingPunct="1">
              <a:lnSpc>
                <a:spcPct val="90000"/>
              </a:lnSpc>
              <a:spcBef>
                <a:spcPts val="422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j-lt"/>
                <a:ea typeface="+mn-ea"/>
                <a:cs typeface="Posterama" panose="020B0504020200020000" pitchFamily="34" charset="0"/>
              </a:defRPr>
            </a:lvl1pPr>
            <a:lvl2pPr marL="192881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2pPr>
            <a:lvl3pPr marL="385763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844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3pPr>
            <a:lvl4pPr marL="578644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760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4pPr>
            <a:lvl5pPr marL="771525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760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5pPr>
            <a:lvl6pPr marL="1060847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MAY</a:t>
            </a:r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B4FDEDF1-4E9A-4603-9F57-EBD20FA2F949}"/>
              </a:ext>
            </a:extLst>
          </p:cNvPr>
          <p:cNvSpPr txBox="1">
            <a:spLocks/>
          </p:cNvSpPr>
          <p:nvPr/>
        </p:nvSpPr>
        <p:spPr>
          <a:xfrm rot="5400000">
            <a:off x="7751878" y="6054011"/>
            <a:ext cx="1962150" cy="4761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385763" rtl="0" eaLnBrk="1" latinLnBrk="0" hangingPunct="1">
              <a:lnSpc>
                <a:spcPct val="90000"/>
              </a:lnSpc>
              <a:spcBef>
                <a:spcPts val="422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j-lt"/>
                <a:ea typeface="+mn-ea"/>
                <a:cs typeface="Posterama" panose="020B0504020200020000" pitchFamily="34" charset="0"/>
              </a:defRPr>
            </a:lvl1pPr>
            <a:lvl2pPr marL="192881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2pPr>
            <a:lvl3pPr marL="385763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844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3pPr>
            <a:lvl4pPr marL="578644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760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4pPr>
            <a:lvl5pPr marL="771525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760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5pPr>
            <a:lvl6pPr marL="1060847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JUNE</a:t>
            </a:r>
          </a:p>
        </p:txBody>
      </p:sp>
      <p:sp>
        <p:nvSpPr>
          <p:cNvPr id="45" name="Text Placeholder 13">
            <a:extLst>
              <a:ext uri="{FF2B5EF4-FFF2-40B4-BE49-F238E27FC236}">
                <a16:creationId xmlns:a16="http://schemas.microsoft.com/office/drawing/2014/main" id="{A3976B55-EBAE-5EC7-FF1B-DE817A60AB1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 rot="16200000">
            <a:off x="-338168" y="1539185"/>
            <a:ext cx="1439048" cy="587852"/>
          </a:xfrm>
        </p:spPr>
        <p:txBody>
          <a:bodyPr/>
          <a:lstStyle/>
          <a:p>
            <a:r>
              <a:rPr lang="en-US" dirty="0"/>
              <a:t>JANUARY</a:t>
            </a:r>
          </a:p>
        </p:txBody>
      </p:sp>
      <p:sp>
        <p:nvSpPr>
          <p:cNvPr id="46" name="Text Placeholder 13">
            <a:extLst>
              <a:ext uri="{FF2B5EF4-FFF2-40B4-BE49-F238E27FC236}">
                <a16:creationId xmlns:a16="http://schemas.microsoft.com/office/drawing/2014/main" id="{D30FB33F-F082-EAC1-42F3-EFBCAD38EC16}"/>
              </a:ext>
            </a:extLst>
          </p:cNvPr>
          <p:cNvSpPr txBox="1">
            <a:spLocks/>
          </p:cNvSpPr>
          <p:nvPr/>
        </p:nvSpPr>
        <p:spPr>
          <a:xfrm>
            <a:off x="2701512" y="-64581"/>
            <a:ext cx="4043884" cy="113596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385763" rtl="0" eaLnBrk="1" latinLnBrk="0" hangingPunct="1">
              <a:lnSpc>
                <a:spcPct val="90000"/>
              </a:lnSpc>
              <a:spcBef>
                <a:spcPts val="422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j-lt"/>
                <a:ea typeface="+mn-ea"/>
                <a:cs typeface="Posterama" panose="020B0504020200020000" pitchFamily="34" charset="0"/>
              </a:defRPr>
            </a:lvl1pPr>
            <a:lvl2pPr marL="192881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2pPr>
            <a:lvl3pPr marL="385763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844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3pPr>
            <a:lvl4pPr marL="578644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760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4pPr>
            <a:lvl5pPr marL="771525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760" kern="1200">
                <a:solidFill>
                  <a:schemeClr val="tx1"/>
                </a:solidFill>
                <a:latin typeface="+mn-lt"/>
                <a:ea typeface="+mn-ea"/>
                <a:cs typeface="Posterama" panose="020B0504020200020000" pitchFamily="34" charset="0"/>
              </a:defRPr>
            </a:lvl5pPr>
            <a:lvl6pPr marL="1060847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6 MONTHS CALENDAR DESIGN</a:t>
            </a:r>
          </a:p>
          <a:p>
            <a:r>
              <a:rPr lang="en-US" b="1" dirty="0"/>
              <a:t>          BY RACHITA ADHIKARI</a:t>
            </a:r>
          </a:p>
        </p:txBody>
      </p:sp>
    </p:spTree>
    <p:extLst>
      <p:ext uri="{BB962C8B-B14F-4D97-AF65-F5344CB8AC3E}">
        <p14:creationId xmlns:p14="http://schemas.microsoft.com/office/powerpoint/2010/main" val="200573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5 Most Famous Historical Places of Nepal You Should Visit – OYO Hotels:  Travel Blog">
            <a:extLst>
              <a:ext uri="{FF2B5EF4-FFF2-40B4-BE49-F238E27FC236}">
                <a16:creationId xmlns:a16="http://schemas.microsoft.com/office/drawing/2014/main" id="{0E4958A2-3B24-2ADC-45F0-06CEFA2D58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7" t="8258" r="8648" b="223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21B25EF-52CA-A7FD-8E61-1569D82EC398}"/>
              </a:ext>
            </a:extLst>
          </p:cNvPr>
          <p:cNvSpPr/>
          <p:nvPr/>
        </p:nvSpPr>
        <p:spPr>
          <a:xfrm>
            <a:off x="2416326" y="592081"/>
            <a:ext cx="4558371" cy="279712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7301E-7404-4008-9194-E537286DC7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3130" y="1620222"/>
            <a:ext cx="2606040" cy="357146"/>
          </a:xfrm>
        </p:spPr>
        <p:txBody>
          <a:bodyPr/>
          <a:lstStyle/>
          <a:p>
            <a:r>
              <a:rPr lang="en-US" sz="1800" i="1" dirty="0"/>
              <a:t>January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30B2F-44D7-48B7-8629-00CECE33E4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68862" y="1639619"/>
            <a:ext cx="2606040" cy="357146"/>
          </a:xfrm>
        </p:spPr>
        <p:txBody>
          <a:bodyPr/>
          <a:lstStyle/>
          <a:p>
            <a:r>
              <a:rPr lang="en-US" sz="1800" i="1" dirty="0"/>
              <a:t>February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149C5A-3024-4BA3-B8EF-A4F23BCE06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74594" y="1649839"/>
            <a:ext cx="2606040" cy="357146"/>
          </a:xfrm>
        </p:spPr>
        <p:txBody>
          <a:bodyPr/>
          <a:lstStyle/>
          <a:p>
            <a:r>
              <a:rPr lang="en-US" sz="1800" i="1" dirty="0"/>
              <a:t>March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CDEE9D3C-8225-4DBD-B6BD-710859F50B1B}"/>
              </a:ext>
            </a:extLst>
          </p:cNvPr>
          <p:cNvGraphicFramePr>
            <a:graphicFrameLocks noGrp="1"/>
          </p:cNvGraphicFramePr>
          <p:nvPr>
            <p:ph type="tbl" sz="quarter" idx="21"/>
          </p:nvPr>
        </p:nvGraphicFramePr>
        <p:xfrm>
          <a:off x="323137" y="2058190"/>
          <a:ext cx="2486029" cy="15847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5147">
                  <a:extLst>
                    <a:ext uri="{9D8B030D-6E8A-4147-A177-3AD203B41FA5}">
                      <a16:colId xmlns:a16="http://schemas.microsoft.com/office/drawing/2014/main" val="561921222"/>
                    </a:ext>
                  </a:extLst>
                </a:gridCol>
                <a:gridCol w="355147">
                  <a:extLst>
                    <a:ext uri="{9D8B030D-6E8A-4147-A177-3AD203B41FA5}">
                      <a16:colId xmlns:a16="http://schemas.microsoft.com/office/drawing/2014/main" val="212725354"/>
                    </a:ext>
                  </a:extLst>
                </a:gridCol>
                <a:gridCol w="355147">
                  <a:extLst>
                    <a:ext uri="{9D8B030D-6E8A-4147-A177-3AD203B41FA5}">
                      <a16:colId xmlns:a16="http://schemas.microsoft.com/office/drawing/2014/main" val="1102799355"/>
                    </a:ext>
                  </a:extLst>
                </a:gridCol>
                <a:gridCol w="355147">
                  <a:extLst>
                    <a:ext uri="{9D8B030D-6E8A-4147-A177-3AD203B41FA5}">
                      <a16:colId xmlns:a16="http://schemas.microsoft.com/office/drawing/2014/main" val="709490649"/>
                    </a:ext>
                  </a:extLst>
                </a:gridCol>
                <a:gridCol w="355147">
                  <a:extLst>
                    <a:ext uri="{9D8B030D-6E8A-4147-A177-3AD203B41FA5}">
                      <a16:colId xmlns:a16="http://schemas.microsoft.com/office/drawing/2014/main" val="3383360879"/>
                    </a:ext>
                  </a:extLst>
                </a:gridCol>
                <a:gridCol w="355147">
                  <a:extLst>
                    <a:ext uri="{9D8B030D-6E8A-4147-A177-3AD203B41FA5}">
                      <a16:colId xmlns:a16="http://schemas.microsoft.com/office/drawing/2014/main" val="3368223411"/>
                    </a:ext>
                  </a:extLst>
                </a:gridCol>
                <a:gridCol w="355147">
                  <a:extLst>
                    <a:ext uri="{9D8B030D-6E8A-4147-A177-3AD203B41FA5}">
                      <a16:colId xmlns:a16="http://schemas.microsoft.com/office/drawing/2014/main" val="2577107563"/>
                    </a:ext>
                  </a:extLst>
                </a:gridCol>
              </a:tblGrid>
              <a:tr h="2670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923033668"/>
                  </a:ext>
                </a:extLst>
              </a:tr>
              <a:tr h="2196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3316653939"/>
                  </a:ext>
                </a:extLst>
              </a:tr>
              <a:tr h="2196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624295811"/>
                  </a:ext>
                </a:extLst>
              </a:tr>
              <a:tr h="2196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2822290354"/>
                  </a:ext>
                </a:extLst>
              </a:tr>
              <a:tr h="2196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27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011192175"/>
                  </a:ext>
                </a:extLst>
              </a:tr>
              <a:tr h="2196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31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641295019"/>
                  </a:ext>
                </a:extLst>
              </a:tr>
              <a:tr h="219629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808254220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595F087-4AA8-43F2-B1BC-82ECB4572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326" y="625275"/>
            <a:ext cx="4558371" cy="227016"/>
          </a:xfrm>
          <a:solidFill>
            <a:srgbClr val="00B0F0"/>
          </a:solidFill>
        </p:spPr>
        <p:txBody>
          <a:bodyPr>
            <a:noAutofit/>
          </a:bodyPr>
          <a:lstStyle/>
          <a:p>
            <a:pPr algn="ctr"/>
            <a:r>
              <a:rPr lang="en-US" sz="1500" i="1" dirty="0"/>
              <a:t>2023 CALENDAR DESIGN BY BIRAJ RIJAL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68FAB7A3-723C-40AD-B79B-CA3418534396}"/>
              </a:ext>
            </a:extLst>
          </p:cNvPr>
          <p:cNvGraphicFramePr>
            <a:graphicFrameLocks noGrp="1"/>
          </p:cNvGraphicFramePr>
          <p:nvPr>
            <p:ph type="tbl" sz="quarter" idx="22"/>
          </p:nvPr>
        </p:nvGraphicFramePr>
        <p:xfrm>
          <a:off x="3238742" y="2033950"/>
          <a:ext cx="2606275" cy="161699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2325">
                  <a:extLst>
                    <a:ext uri="{9D8B030D-6E8A-4147-A177-3AD203B41FA5}">
                      <a16:colId xmlns:a16="http://schemas.microsoft.com/office/drawing/2014/main" val="4163281539"/>
                    </a:ext>
                  </a:extLst>
                </a:gridCol>
                <a:gridCol w="372325">
                  <a:extLst>
                    <a:ext uri="{9D8B030D-6E8A-4147-A177-3AD203B41FA5}">
                      <a16:colId xmlns:a16="http://schemas.microsoft.com/office/drawing/2014/main" val="55284518"/>
                    </a:ext>
                  </a:extLst>
                </a:gridCol>
                <a:gridCol w="372325">
                  <a:extLst>
                    <a:ext uri="{9D8B030D-6E8A-4147-A177-3AD203B41FA5}">
                      <a16:colId xmlns:a16="http://schemas.microsoft.com/office/drawing/2014/main" val="2389815742"/>
                    </a:ext>
                  </a:extLst>
                </a:gridCol>
                <a:gridCol w="372325">
                  <a:extLst>
                    <a:ext uri="{9D8B030D-6E8A-4147-A177-3AD203B41FA5}">
                      <a16:colId xmlns:a16="http://schemas.microsoft.com/office/drawing/2014/main" val="2135946075"/>
                    </a:ext>
                  </a:extLst>
                </a:gridCol>
                <a:gridCol w="372325">
                  <a:extLst>
                    <a:ext uri="{9D8B030D-6E8A-4147-A177-3AD203B41FA5}">
                      <a16:colId xmlns:a16="http://schemas.microsoft.com/office/drawing/2014/main" val="3219905121"/>
                    </a:ext>
                  </a:extLst>
                </a:gridCol>
                <a:gridCol w="372325">
                  <a:extLst>
                    <a:ext uri="{9D8B030D-6E8A-4147-A177-3AD203B41FA5}">
                      <a16:colId xmlns:a16="http://schemas.microsoft.com/office/drawing/2014/main" val="3456870302"/>
                    </a:ext>
                  </a:extLst>
                </a:gridCol>
                <a:gridCol w="372325">
                  <a:extLst>
                    <a:ext uri="{9D8B030D-6E8A-4147-A177-3AD203B41FA5}">
                      <a16:colId xmlns:a16="http://schemas.microsoft.com/office/drawing/2014/main" val="260258748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323289347"/>
                  </a:ext>
                </a:extLst>
              </a:tr>
              <a:tr h="222815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460302177"/>
                  </a:ext>
                </a:extLst>
              </a:tr>
              <a:tr h="222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224815914"/>
                  </a:ext>
                </a:extLst>
              </a:tr>
              <a:tr h="222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887534353"/>
                  </a:ext>
                </a:extLst>
              </a:tr>
              <a:tr h="222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4080674664"/>
                  </a:ext>
                </a:extLst>
              </a:tr>
              <a:tr h="222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27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244157988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endParaRPr lang="en-US" sz="1200" b="1" i="0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0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0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0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0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0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0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78289699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B89B03D8-7DAA-4A9C-B714-C91712C5D6E9}"/>
              </a:ext>
            </a:extLst>
          </p:cNvPr>
          <p:cNvGraphicFramePr>
            <a:graphicFrameLocks noGrp="1"/>
          </p:cNvGraphicFramePr>
          <p:nvPr>
            <p:ph type="tbl" sz="quarter" idx="23"/>
          </p:nvPr>
        </p:nvGraphicFramePr>
        <p:xfrm>
          <a:off x="6274594" y="2033950"/>
          <a:ext cx="2606282" cy="1652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26">
                  <a:extLst>
                    <a:ext uri="{9D8B030D-6E8A-4147-A177-3AD203B41FA5}">
                      <a16:colId xmlns:a16="http://schemas.microsoft.com/office/drawing/2014/main" val="4041836123"/>
                    </a:ext>
                  </a:extLst>
                </a:gridCol>
                <a:gridCol w="372326">
                  <a:extLst>
                    <a:ext uri="{9D8B030D-6E8A-4147-A177-3AD203B41FA5}">
                      <a16:colId xmlns:a16="http://schemas.microsoft.com/office/drawing/2014/main" val="1451836336"/>
                    </a:ext>
                  </a:extLst>
                </a:gridCol>
                <a:gridCol w="372326">
                  <a:extLst>
                    <a:ext uri="{9D8B030D-6E8A-4147-A177-3AD203B41FA5}">
                      <a16:colId xmlns:a16="http://schemas.microsoft.com/office/drawing/2014/main" val="760828530"/>
                    </a:ext>
                  </a:extLst>
                </a:gridCol>
                <a:gridCol w="372326">
                  <a:extLst>
                    <a:ext uri="{9D8B030D-6E8A-4147-A177-3AD203B41FA5}">
                      <a16:colId xmlns:a16="http://schemas.microsoft.com/office/drawing/2014/main" val="396038457"/>
                    </a:ext>
                  </a:extLst>
                </a:gridCol>
                <a:gridCol w="372326">
                  <a:extLst>
                    <a:ext uri="{9D8B030D-6E8A-4147-A177-3AD203B41FA5}">
                      <a16:colId xmlns:a16="http://schemas.microsoft.com/office/drawing/2014/main" val="585072841"/>
                    </a:ext>
                  </a:extLst>
                </a:gridCol>
                <a:gridCol w="372326">
                  <a:extLst>
                    <a:ext uri="{9D8B030D-6E8A-4147-A177-3AD203B41FA5}">
                      <a16:colId xmlns:a16="http://schemas.microsoft.com/office/drawing/2014/main" val="1229522849"/>
                    </a:ext>
                  </a:extLst>
                </a:gridCol>
                <a:gridCol w="372326">
                  <a:extLst>
                    <a:ext uri="{9D8B030D-6E8A-4147-A177-3AD203B41FA5}">
                      <a16:colId xmlns:a16="http://schemas.microsoft.com/office/drawing/2014/main" val="2740312004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376684340"/>
                  </a:ext>
                </a:extLst>
              </a:tr>
              <a:tr h="229862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2647831217"/>
                  </a:ext>
                </a:extLst>
              </a:tr>
              <a:tr h="229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3606115195"/>
                  </a:ext>
                </a:extLst>
              </a:tr>
              <a:tr h="229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2640442347"/>
                  </a:ext>
                </a:extLst>
              </a:tr>
              <a:tr h="229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3479814635"/>
                  </a:ext>
                </a:extLst>
              </a:tr>
              <a:tr h="229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27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31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63321251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endParaRPr lang="en-US" sz="1200" b="1" i="0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0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0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0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0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0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0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386481006"/>
                  </a:ext>
                </a:extLst>
              </a:tr>
            </a:tbl>
          </a:graphicData>
        </a:graphic>
      </p:graphicFrame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499A5DE-F459-7679-5293-87E8A01B19AA}"/>
              </a:ext>
            </a:extLst>
          </p:cNvPr>
          <p:cNvSpPr txBox="1">
            <a:spLocks/>
          </p:cNvSpPr>
          <p:nvPr/>
        </p:nvSpPr>
        <p:spPr>
          <a:xfrm>
            <a:off x="263131" y="3944875"/>
            <a:ext cx="2486027" cy="219460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dirty="0"/>
              <a:t>April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A7CAFA2-4262-CD7E-321F-01D8A8C977C7}"/>
              </a:ext>
            </a:extLst>
          </p:cNvPr>
          <p:cNvSpPr txBox="1">
            <a:spLocks/>
          </p:cNvSpPr>
          <p:nvPr/>
        </p:nvSpPr>
        <p:spPr>
          <a:xfrm>
            <a:off x="3273816" y="3944875"/>
            <a:ext cx="2486027" cy="219460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/>
              <a:t>May</a:t>
            </a:r>
            <a:endParaRPr lang="en-US" sz="1800" i="1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D1940AD-9BC4-9137-88F2-801EF9FFB6D2}"/>
              </a:ext>
            </a:extLst>
          </p:cNvPr>
          <p:cNvSpPr txBox="1">
            <a:spLocks/>
          </p:cNvSpPr>
          <p:nvPr/>
        </p:nvSpPr>
        <p:spPr>
          <a:xfrm>
            <a:off x="6280549" y="3964455"/>
            <a:ext cx="2486027" cy="219460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dirty="0"/>
              <a:t>June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EDC6695-EC7F-ED8A-324A-493BAF7341D0}"/>
              </a:ext>
            </a:extLst>
          </p:cNvPr>
          <p:cNvGraphicFramePr>
            <a:graphicFrameLocks/>
          </p:cNvGraphicFramePr>
          <p:nvPr/>
        </p:nvGraphicFramePr>
        <p:xfrm>
          <a:off x="316955" y="4241333"/>
          <a:ext cx="2486029" cy="165043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5147">
                  <a:extLst>
                    <a:ext uri="{9D8B030D-6E8A-4147-A177-3AD203B41FA5}">
                      <a16:colId xmlns:a16="http://schemas.microsoft.com/office/drawing/2014/main" val="4142415689"/>
                    </a:ext>
                  </a:extLst>
                </a:gridCol>
                <a:gridCol w="355147">
                  <a:extLst>
                    <a:ext uri="{9D8B030D-6E8A-4147-A177-3AD203B41FA5}">
                      <a16:colId xmlns:a16="http://schemas.microsoft.com/office/drawing/2014/main" val="1140169813"/>
                    </a:ext>
                  </a:extLst>
                </a:gridCol>
                <a:gridCol w="355147">
                  <a:extLst>
                    <a:ext uri="{9D8B030D-6E8A-4147-A177-3AD203B41FA5}">
                      <a16:colId xmlns:a16="http://schemas.microsoft.com/office/drawing/2014/main" val="993003072"/>
                    </a:ext>
                  </a:extLst>
                </a:gridCol>
                <a:gridCol w="355147">
                  <a:extLst>
                    <a:ext uri="{9D8B030D-6E8A-4147-A177-3AD203B41FA5}">
                      <a16:colId xmlns:a16="http://schemas.microsoft.com/office/drawing/2014/main" val="3690791989"/>
                    </a:ext>
                  </a:extLst>
                </a:gridCol>
                <a:gridCol w="355147">
                  <a:extLst>
                    <a:ext uri="{9D8B030D-6E8A-4147-A177-3AD203B41FA5}">
                      <a16:colId xmlns:a16="http://schemas.microsoft.com/office/drawing/2014/main" val="3265184506"/>
                    </a:ext>
                  </a:extLst>
                </a:gridCol>
                <a:gridCol w="355147">
                  <a:extLst>
                    <a:ext uri="{9D8B030D-6E8A-4147-A177-3AD203B41FA5}">
                      <a16:colId xmlns:a16="http://schemas.microsoft.com/office/drawing/2014/main" val="1253237195"/>
                    </a:ext>
                  </a:extLst>
                </a:gridCol>
                <a:gridCol w="355147">
                  <a:extLst>
                    <a:ext uri="{9D8B030D-6E8A-4147-A177-3AD203B41FA5}">
                      <a16:colId xmlns:a16="http://schemas.microsoft.com/office/drawing/2014/main" val="253863422"/>
                    </a:ext>
                  </a:extLst>
                </a:gridCol>
              </a:tblGrid>
              <a:tr h="28218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952749721"/>
                  </a:ext>
                </a:extLst>
              </a:tr>
              <a:tr h="228041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987752573"/>
                  </a:ext>
                </a:extLst>
              </a:tr>
              <a:tr h="22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3931603105"/>
                  </a:ext>
                </a:extLst>
              </a:tr>
              <a:tr h="22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3572568516"/>
                  </a:ext>
                </a:extLst>
              </a:tr>
              <a:tr h="22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4094812230"/>
                  </a:ext>
                </a:extLst>
              </a:tr>
              <a:tr h="22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27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2842395916"/>
                  </a:ext>
                </a:extLst>
              </a:tr>
              <a:tr h="22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85870006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40F1858-DA23-DECD-643D-6527029CD4E5}"/>
              </a:ext>
            </a:extLst>
          </p:cNvPr>
          <p:cNvGraphicFramePr>
            <a:graphicFrameLocks/>
          </p:cNvGraphicFramePr>
          <p:nvPr/>
        </p:nvGraphicFramePr>
        <p:xfrm>
          <a:off x="3238742" y="4258406"/>
          <a:ext cx="2606275" cy="16333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2325">
                  <a:extLst>
                    <a:ext uri="{9D8B030D-6E8A-4147-A177-3AD203B41FA5}">
                      <a16:colId xmlns:a16="http://schemas.microsoft.com/office/drawing/2014/main" val="1828021706"/>
                    </a:ext>
                  </a:extLst>
                </a:gridCol>
                <a:gridCol w="372325">
                  <a:extLst>
                    <a:ext uri="{9D8B030D-6E8A-4147-A177-3AD203B41FA5}">
                      <a16:colId xmlns:a16="http://schemas.microsoft.com/office/drawing/2014/main" val="812156292"/>
                    </a:ext>
                  </a:extLst>
                </a:gridCol>
                <a:gridCol w="372325">
                  <a:extLst>
                    <a:ext uri="{9D8B030D-6E8A-4147-A177-3AD203B41FA5}">
                      <a16:colId xmlns:a16="http://schemas.microsoft.com/office/drawing/2014/main" val="1134876278"/>
                    </a:ext>
                  </a:extLst>
                </a:gridCol>
                <a:gridCol w="372325">
                  <a:extLst>
                    <a:ext uri="{9D8B030D-6E8A-4147-A177-3AD203B41FA5}">
                      <a16:colId xmlns:a16="http://schemas.microsoft.com/office/drawing/2014/main" val="82689438"/>
                    </a:ext>
                  </a:extLst>
                </a:gridCol>
                <a:gridCol w="372325">
                  <a:extLst>
                    <a:ext uri="{9D8B030D-6E8A-4147-A177-3AD203B41FA5}">
                      <a16:colId xmlns:a16="http://schemas.microsoft.com/office/drawing/2014/main" val="1605501368"/>
                    </a:ext>
                  </a:extLst>
                </a:gridCol>
                <a:gridCol w="372325">
                  <a:extLst>
                    <a:ext uri="{9D8B030D-6E8A-4147-A177-3AD203B41FA5}">
                      <a16:colId xmlns:a16="http://schemas.microsoft.com/office/drawing/2014/main" val="4180335150"/>
                    </a:ext>
                  </a:extLst>
                </a:gridCol>
                <a:gridCol w="372325">
                  <a:extLst>
                    <a:ext uri="{9D8B030D-6E8A-4147-A177-3AD203B41FA5}">
                      <a16:colId xmlns:a16="http://schemas.microsoft.com/office/drawing/2014/main" val="4076480739"/>
                    </a:ext>
                  </a:extLst>
                </a:gridCol>
              </a:tblGrid>
              <a:tr h="27962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16913952"/>
                  </a:ext>
                </a:extLst>
              </a:tr>
              <a:tr h="225622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3606524435"/>
                  </a:ext>
                </a:extLst>
              </a:tr>
              <a:tr h="225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204754360"/>
                  </a:ext>
                </a:extLst>
              </a:tr>
              <a:tr h="225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109605490"/>
                  </a:ext>
                </a:extLst>
              </a:tr>
              <a:tr h="225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27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2463984116"/>
                  </a:ext>
                </a:extLst>
              </a:tr>
              <a:tr h="225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31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581548782"/>
                  </a:ext>
                </a:extLst>
              </a:tr>
              <a:tr h="225622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215505786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A8A5502-D32C-46E0-77D2-529A578D55A1}"/>
              </a:ext>
            </a:extLst>
          </p:cNvPr>
          <p:cNvGraphicFramePr>
            <a:graphicFrameLocks/>
          </p:cNvGraphicFramePr>
          <p:nvPr/>
        </p:nvGraphicFramePr>
        <p:xfrm>
          <a:off x="6280549" y="4254213"/>
          <a:ext cx="2606282" cy="16375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2326">
                  <a:extLst>
                    <a:ext uri="{9D8B030D-6E8A-4147-A177-3AD203B41FA5}">
                      <a16:colId xmlns:a16="http://schemas.microsoft.com/office/drawing/2014/main" val="4124450548"/>
                    </a:ext>
                  </a:extLst>
                </a:gridCol>
                <a:gridCol w="372326">
                  <a:extLst>
                    <a:ext uri="{9D8B030D-6E8A-4147-A177-3AD203B41FA5}">
                      <a16:colId xmlns:a16="http://schemas.microsoft.com/office/drawing/2014/main" val="4209788485"/>
                    </a:ext>
                  </a:extLst>
                </a:gridCol>
                <a:gridCol w="372326">
                  <a:extLst>
                    <a:ext uri="{9D8B030D-6E8A-4147-A177-3AD203B41FA5}">
                      <a16:colId xmlns:a16="http://schemas.microsoft.com/office/drawing/2014/main" val="1286936071"/>
                    </a:ext>
                  </a:extLst>
                </a:gridCol>
                <a:gridCol w="372326">
                  <a:extLst>
                    <a:ext uri="{9D8B030D-6E8A-4147-A177-3AD203B41FA5}">
                      <a16:colId xmlns:a16="http://schemas.microsoft.com/office/drawing/2014/main" val="3904169807"/>
                    </a:ext>
                  </a:extLst>
                </a:gridCol>
                <a:gridCol w="372326">
                  <a:extLst>
                    <a:ext uri="{9D8B030D-6E8A-4147-A177-3AD203B41FA5}">
                      <a16:colId xmlns:a16="http://schemas.microsoft.com/office/drawing/2014/main" val="3596436899"/>
                    </a:ext>
                  </a:extLst>
                </a:gridCol>
                <a:gridCol w="372326">
                  <a:extLst>
                    <a:ext uri="{9D8B030D-6E8A-4147-A177-3AD203B41FA5}">
                      <a16:colId xmlns:a16="http://schemas.microsoft.com/office/drawing/2014/main" val="1197142567"/>
                    </a:ext>
                  </a:extLst>
                </a:gridCol>
                <a:gridCol w="372326">
                  <a:extLst>
                    <a:ext uri="{9D8B030D-6E8A-4147-A177-3AD203B41FA5}">
                      <a16:colId xmlns:a16="http://schemas.microsoft.com/office/drawing/2014/main" val="2459453640"/>
                    </a:ext>
                  </a:extLst>
                </a:gridCol>
              </a:tblGrid>
              <a:tr h="2713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712023281"/>
                  </a:ext>
                </a:extLst>
              </a:tr>
              <a:tr h="218962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2359976555"/>
                  </a:ext>
                </a:extLst>
              </a:tr>
              <a:tr h="218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26053685"/>
                  </a:ext>
                </a:extLst>
              </a:tr>
              <a:tr h="218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222746698"/>
                  </a:ext>
                </a:extLst>
              </a:tr>
              <a:tr h="218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4067044820"/>
                  </a:ext>
                </a:extLst>
              </a:tr>
              <a:tr h="218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27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2310551633"/>
                  </a:ext>
                </a:extLst>
              </a:tr>
              <a:tr h="271371">
                <a:tc>
                  <a:txBody>
                    <a:bodyPr/>
                    <a:lstStyle/>
                    <a:p>
                      <a:pPr algn="ctr"/>
                      <a:endParaRPr lang="en-US" sz="1200" b="1" i="0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0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0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0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0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0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0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976719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921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D9956"/>
      </a:accent1>
      <a:accent2>
        <a:srgbClr val="D6732D"/>
      </a:accent2>
      <a:accent3>
        <a:srgbClr val="69B45F"/>
      </a:accent3>
      <a:accent4>
        <a:srgbClr val="5AA5D6"/>
      </a:accent4>
      <a:accent5>
        <a:srgbClr val="C0E782"/>
      </a:accent5>
      <a:accent6>
        <a:srgbClr val="C00000"/>
      </a:accent6>
      <a:hlink>
        <a:srgbClr val="0563C1"/>
      </a:hlink>
      <a:folHlink>
        <a:srgbClr val="954F72"/>
      </a:folHlink>
    </a:clrScheme>
    <a:fontScheme name="Custom 163">
      <a:majorFont>
        <a:latin typeface="Posterama"/>
        <a:ea typeface=""/>
        <a:cs typeface=""/>
      </a:majorFont>
      <a:minorFont>
        <a:latin typeface="Postera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982202_win32_v2" id="{7CA97121-D54B-4C7B-B3A7-712B2709FA3E}" vid="{B409FB41-DD22-4E1A-9A78-427886BE3AC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88EEC51-6F78-4068-AE6F-CD11D144C3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00D945-05E7-45EC-9DC0-52DF4935D0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6F9906-3316-43DF-A3BA-9397A3E9A1DE}">
  <ds:schemaRefs>
    <ds:schemaRef ds:uri="http://purl.org/dc/dcmitype/"/>
    <ds:schemaRef ds:uri="16c05727-aa75-4e4a-9b5f-8a80a1165891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http://purl.org/dc/elements/1.1/"/>
    <ds:schemaRef ds:uri="71af3243-3dd4-4a8d-8c0d-dd76da1f02a5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823</Words>
  <Application>Microsoft Office PowerPoint</Application>
  <PresentationFormat>Letter Paper (8.5x11 in)</PresentationFormat>
  <Paragraphs>807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Posterama</vt:lpstr>
      <vt:lpstr>Office Theme</vt:lpstr>
      <vt:lpstr>PowerPoint Presentation</vt:lpstr>
      <vt:lpstr>PowerPoint Presentation</vt:lpstr>
      <vt:lpstr>2023 CALENDAR DESIGN BY BIRAJ RIJAL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2022-12-27T00:49:12Z</dcterms:created>
  <dcterms:modified xsi:type="dcterms:W3CDTF">2023-05-11T08:24:08Z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2023-05-11T08:06:57Z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4c5cb83b-4e58-4f82-ba91-1d13c77bd307</vt:lpwstr>
  </property>
  <property fmtid="{D5CDD505-2E9C-101B-9397-08002B2CF9AE}" pid="8" name="MSIP_Label_defa4170-0d19-0005-0004-bc88714345d2_ActionId">
    <vt:lpwstr>9f4bc4aa-1040-4277-a678-8e8ae348e287</vt:lpwstr>
  </property>
  <property fmtid="{D5CDD505-2E9C-101B-9397-08002B2CF9AE}" pid="9" name="MSIP_Label_defa4170-0d19-0005-0004-bc88714345d2_ContentBits">
    <vt:lpwstr>0</vt:lpwstr>
  </property>
</Properties>
</file>