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3" autoAdjust="0"/>
    <p:restoredTop sz="94660"/>
  </p:normalViewPr>
  <p:slideViewPr>
    <p:cSldViewPr snapToGrid="0">
      <p:cViewPr varScale="1">
        <p:scale>
          <a:sx n="73" d="100"/>
          <a:sy n="73" d="100"/>
        </p:scale>
        <p:origin x="82"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Steganography</a:t>
            </a:r>
            <a:br>
              <a:rPr lang="en-US" b="1" dirty="0">
                <a:solidFill>
                  <a:schemeClr val="accent1"/>
                </a:solidFill>
                <a:latin typeface="Arial" panose="020B0604020202020204" pitchFamily="34" charset="0"/>
                <a:cs typeface="Arial" panose="020B0604020202020204" pitchFamily="34" charset="0"/>
              </a:rPr>
            </a:br>
            <a:r>
              <a:rPr lang="en-US" sz="1800"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3882981"/>
            <a:ext cx="9580411"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Rachita Chakraborty</a:t>
            </a:r>
          </a:p>
          <a:p>
            <a:r>
              <a:rPr lang="en-US" sz="2000" b="1" dirty="0">
                <a:solidFill>
                  <a:schemeClr val="accent1">
                    <a:lumMod val="75000"/>
                  </a:schemeClr>
                </a:solidFill>
                <a:latin typeface="Arial"/>
                <a:cs typeface="Arial"/>
              </a:rPr>
              <a:t>Student Name : Rachita Chakraborty</a:t>
            </a:r>
          </a:p>
          <a:p>
            <a:r>
              <a:rPr lang="en-US" sz="2000" b="1" dirty="0">
                <a:solidFill>
                  <a:schemeClr val="accent1">
                    <a:lumMod val="75000"/>
                  </a:schemeClr>
                </a:solidFill>
                <a:latin typeface="Arial"/>
                <a:cs typeface="Arial"/>
              </a:rPr>
              <a:t>College Name : Narula Institute of Technology</a:t>
            </a:r>
          </a:p>
          <a:p>
            <a:r>
              <a:rPr lang="en-US" sz="2000" b="1" dirty="0">
                <a:solidFill>
                  <a:schemeClr val="accent1">
                    <a:lumMod val="75000"/>
                  </a:schemeClr>
                </a:solidFill>
                <a:latin typeface="Arial"/>
                <a:cs typeface="Arial"/>
              </a:rPr>
              <a:t>Department : Computer Science and Business Systems</a:t>
            </a:r>
          </a:p>
          <a:p>
            <a:r>
              <a:rPr lang="en-US" sz="2000" b="1" dirty="0">
                <a:solidFill>
                  <a:schemeClr val="accent1">
                    <a:lumMod val="75000"/>
                  </a:schemeClr>
                </a:solidFill>
                <a:latin typeface="Arial"/>
                <a:cs typeface="Arial"/>
              </a:rPr>
              <a:t>Current Year of Study : 3rd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A583611-73AD-D6BE-AAAE-2BFF16AD3861}"/>
              </a:ext>
            </a:extLst>
          </p:cNvPr>
          <p:cNvSpPr>
            <a:spLocks noGrp="1" noChangeArrowheads="1"/>
          </p:cNvSpPr>
          <p:nvPr>
            <p:ph idx="1"/>
          </p:nvPr>
        </p:nvSpPr>
        <p:spPr bwMode="auto">
          <a:xfrm>
            <a:off x="581192" y="2207528"/>
            <a:ext cx="922880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with AI for adaptive steganography techniques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of real-time detection-resistant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Expansion to video and audio steganography for broader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Implementation in secure cloud-based communication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resistance to steganalysis using deep learning-based adversarial techniques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Develop a secure image steganography system that embeds encrypted data into digital images without degrading quality, using robust methods to resist detection and attacks from hackers.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06285"/>
            <a:ext cx="11613485" cy="5184292"/>
          </a:xfrm>
        </p:spPr>
        <p:txBody>
          <a:bodyPr vert="horz" lIns="91440" tIns="45720" rIns="91440" bIns="45720" rtlCol="0" anchor="ctr">
            <a:noAutofit/>
          </a:bodyPr>
          <a:lstStyle/>
          <a:p>
            <a:pPr marL="0" indent="0">
              <a:buNone/>
            </a:pPr>
            <a:r>
              <a:rPr lang="en-IN" sz="2400" b="1" dirty="0"/>
              <a:t>Libraries : CV2, OS, string</a:t>
            </a:r>
          </a:p>
          <a:p>
            <a:pPr marL="0" indent="0">
              <a:buNone/>
            </a:pPr>
            <a:r>
              <a:rPr lang="en-IN" sz="2400" b="1" dirty="0"/>
              <a:t>Platform: python IDLE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This secure image steganography system not only hides encrypted data within images but also ensures minimal quality loss, making the embedded information virtually undetectable. Using advanced cryptographic and steganographic techniques, it enhances security while resisting brute-force attacks, making it a groundbreaking solution for covert data transmission.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109E6C80-F07C-C38A-DC10-74B471C393F9}"/>
              </a:ext>
            </a:extLst>
          </p:cNvPr>
          <p:cNvSpPr>
            <a:spLocks noGrp="1" noChangeArrowheads="1"/>
          </p:cNvSpPr>
          <p:nvPr>
            <p:ph idx="1"/>
          </p:nvPr>
        </p:nvSpPr>
        <p:spPr bwMode="auto">
          <a:xfrm>
            <a:off x="581192" y="2207528"/>
            <a:ext cx="506100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Cybersecurity professionals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Government agencies &amp; defense organizations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Journalists &amp; whistleblowers</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Enterprises handling confidential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Individuals requiring secure communication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Picture 8" descr="A screenshot of a computer program&#10;&#10;AI-generated content may be incorrect.">
            <a:extLst>
              <a:ext uri="{FF2B5EF4-FFF2-40B4-BE49-F238E27FC236}">
                <a16:creationId xmlns:a16="http://schemas.microsoft.com/office/drawing/2014/main" id="{C30B6684-B0EE-370C-94A1-A529336CCB53}"/>
              </a:ext>
            </a:extLst>
          </p:cNvPr>
          <p:cNvPicPr>
            <a:picLocks noChangeAspect="1"/>
          </p:cNvPicPr>
          <p:nvPr/>
        </p:nvPicPr>
        <p:blipFill>
          <a:blip r:embed="rId2"/>
          <a:stretch>
            <a:fillRect/>
          </a:stretch>
        </p:blipFill>
        <p:spPr>
          <a:xfrm>
            <a:off x="262500" y="1315579"/>
            <a:ext cx="4892305" cy="5232130"/>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957A5C93-845D-56EB-E0D8-FDB26DE157D8}"/>
              </a:ext>
            </a:extLst>
          </p:cNvPr>
          <p:cNvPicPr>
            <a:picLocks noChangeAspect="1"/>
          </p:cNvPicPr>
          <p:nvPr/>
        </p:nvPicPr>
        <p:blipFill>
          <a:blip r:embed="rId3"/>
          <a:srcRect b="46201"/>
          <a:stretch/>
        </p:blipFill>
        <p:spPr>
          <a:xfrm>
            <a:off x="5392432" y="967304"/>
            <a:ext cx="5203643" cy="2886096"/>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75D5308B-5ACE-4FA2-01D0-A6E21F779C0D}"/>
              </a:ext>
            </a:extLst>
          </p:cNvPr>
          <p:cNvPicPr>
            <a:picLocks noChangeAspect="1"/>
          </p:cNvPicPr>
          <p:nvPr/>
        </p:nvPicPr>
        <p:blipFill>
          <a:blip r:embed="rId4"/>
          <a:stretch>
            <a:fillRect/>
          </a:stretch>
        </p:blipFill>
        <p:spPr>
          <a:xfrm>
            <a:off x="5392432" y="4118548"/>
            <a:ext cx="4545388" cy="242916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The secure image steganography system effectively combines encryption and steganographic techniques to provide a robust solution for covert communication. By embedding encrypted data without noticeable image degradation, it ensures high security and resistance to detection.</a:t>
            </a:r>
          </a:p>
          <a:p>
            <a:r>
              <a:rPr lang="en-US" dirty="0"/>
              <a:t>This approach maintains visual integrity while strengthening data confidentiality and integrity, making it ideal for cybersecurity, law enforcement, and secure messaging. Its adaptability to evolving threats makes it a valuable tool for secure data transmission in various sensitive applications.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https://github.com/rachitac1/Steganography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583</TotalTime>
  <Words>312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Steganography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Rachita Chakraborty</cp:lastModifiedBy>
  <cp:revision>26</cp:revision>
  <dcterms:created xsi:type="dcterms:W3CDTF">2021-05-26T16:50:10Z</dcterms:created>
  <dcterms:modified xsi:type="dcterms:W3CDTF">2025-02-13T14:53:01Z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