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303" r:id="rId8"/>
    <p:sldId id="266" r:id="rId9"/>
    <p:sldId id="304" r:id="rId10"/>
    <p:sldId id="267" r:id="rId11"/>
    <p:sldId id="269" r:id="rId12"/>
    <p:sldId id="305" r:id="rId13"/>
    <p:sldId id="274" r:id="rId14"/>
    <p:sldId id="272" r:id="rId15"/>
    <p:sldId id="301" r:id="rId16"/>
    <p:sldId id="302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Overpass Mono" panose="020B0604020202020204" charset="0"/>
      <p:regular r:id="rId20"/>
      <p:bold r:id="rId21"/>
    </p:embeddedFont>
    <p:embeddedFont>
      <p:font typeface="Raleway Thin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3" clrIdx="0">
    <p:extLst>
      <p:ext uri="{19B8F6BF-5375-455C-9EA6-DF929625EA0E}">
        <p15:presenceInfo xmlns:p15="http://schemas.microsoft.com/office/powerpoint/2012/main" userId="S::urn:spo:anon#64caaae88f2c5672db384f56417a7d1c8f0cd3a81dd8b6d0d211011270bb0612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C80C2-A5CE-029F-1F1D-C8C2975D7669}" v="1340" dt="2021-08-11T20:35:53.695"/>
    <p1510:client id="{22E69FA8-43B0-2626-6CD0-5003DDA00593}" v="315" dt="2021-08-11T19:40:27.054"/>
    <p1510:client id="{34AC63E7-4C2D-4FD7-93D9-A3013F724784}" v="9" dt="2021-08-11T17:58:04.185"/>
    <p1510:client id="{38DAE71E-7E48-E9B3-C9FC-6967B5E3D9CB}" v="66" dt="2021-08-11T20:36:40.205"/>
    <p1510:client id="{44E00ADC-BD27-899E-DA23-C2B7A0F86E4E}" v="25" dt="2021-08-11T18:52:25.204"/>
    <p1510:client id="{6A0F85CB-E574-0C4A-9437-5C60565AC811}" v="323" dt="2021-08-12T04:11:37.459"/>
    <p1510:client id="{F6891295-DDC2-8514-0664-8C663EB86DBB}" v="239" dt="2021-08-12T04:34:23.292"/>
  </p1510:revLst>
</p1510:revInfo>
</file>

<file path=ppt/tableStyles.xml><?xml version="1.0" encoding="utf-8"?>
<a:tblStyleLst xmlns:a="http://schemas.openxmlformats.org/drawingml/2006/main" def="{B916E9F1-FE37-4E5C-B8B2-89CB9452DDE4}">
  <a:tblStyle styleId="{B916E9F1-FE37-4E5C-B8B2-89CB9452DD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A9162-8699-4FDF-8EED-3C4A1C7916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088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378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45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62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chitag112/Helping-Hands-Website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014509" y="1736666"/>
            <a:ext cx="7118808" cy="167317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r>
              <a:rPr lang="en"/>
              <a:t>Helping </a:t>
            </a:r>
            <a:br>
              <a:rPr lang="en"/>
            </a:br>
            <a:r>
              <a:rPr lang="en"/>
              <a:t>Hands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687708" y="3105785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/>
              <a:t>million active NGO's are there in India.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"/>
              <a:t>1.3 NGO's for every 1,000 Rural Population,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/>
              <a:t> but they don't have a proper website yet. 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"/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ACCESS TO NGO's WEBSITE</a:t>
            </a:r>
          </a:p>
        </p:txBody>
      </p:sp>
      <p:sp>
        <p:nvSpPr>
          <p:cNvPr id="521" name="Google Shape;521;p40"/>
          <p:cNvSpPr txBox="1">
            <a:spLocks noGrp="1"/>
          </p:cNvSpPr>
          <p:nvPr>
            <p:ph type="title" idx="2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85%</a:t>
            </a:r>
            <a:endParaRPr/>
          </a:p>
        </p:txBody>
      </p:sp>
      <p:sp>
        <p:nvSpPr>
          <p:cNvPr id="522" name="Google Shape;522;p40"/>
          <p:cNvSpPr txBox="1">
            <a:spLocks noGrp="1"/>
          </p:cNvSpPr>
          <p:nvPr>
            <p:ph type="title" idx="3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40%</a:t>
            </a:r>
            <a:endParaRPr/>
          </a:p>
        </p:txBody>
      </p:sp>
      <p:sp>
        <p:nvSpPr>
          <p:cNvPr id="523" name="Google Shape;523;p40"/>
          <p:cNvSpPr txBox="1"/>
          <p:nvPr/>
        </p:nvSpPr>
        <p:spPr>
          <a:xfrm>
            <a:off x="5322888" y="3700875"/>
            <a:ext cx="1629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</a:rPr>
              <a:t>Rural Population have proper access to NGO's Website 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524" name="Google Shape;524;p40"/>
          <p:cNvSpPr txBox="1"/>
          <p:nvPr/>
        </p:nvSpPr>
        <p:spPr>
          <a:xfrm>
            <a:off x="2192210" y="3573875"/>
            <a:ext cx="16290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</a:rPr>
              <a:t>Urban Population have proper access to NGO's website </a:t>
            </a:r>
          </a:p>
        </p:txBody>
      </p:sp>
      <p:pic>
        <p:nvPicPr>
          <p:cNvPr id="525" name="Google Shape;525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540" y="1574253"/>
            <a:ext cx="2139696" cy="199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0" title="Gráfico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6863" y="1583555"/>
            <a:ext cx="2139696" cy="198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1" y="2714625"/>
            <a:ext cx="8425199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en" dirty="0"/>
              <a:t>Problem &amp; solution</a:t>
            </a:r>
            <a:endParaRPr lang="en-US" b="0"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83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557801" y="3066434"/>
            <a:ext cx="2984265" cy="67996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/>
              <a:t>The rural population doesn't have proper knowledge to access the websites.  </a:t>
            </a:r>
            <a:endParaRPr lang="en-US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888509"/>
            <a:ext cx="3259433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/>
              <a:t>This website overcomes the language barriers and provides an easy access to website to the rural area people.</a:t>
            </a:r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Coding</a:t>
            </a:r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Idea For Website</a:t>
            </a:r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Designing</a:t>
            </a:r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2232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Content</a:t>
            </a:r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2201325" y="3286042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5190483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Touch-Ups and Git Repo</a:t>
            </a:r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5170162" y="3286042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405071" y="68548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/>
              <a:t>OUR TEAM</a:t>
            </a:r>
          </a:p>
        </p:txBody>
      </p:sp>
      <p:sp>
        <p:nvSpPr>
          <p:cNvPr id="363" name="Google Shape;363;p30"/>
          <p:cNvSpPr/>
          <p:nvPr/>
        </p:nvSpPr>
        <p:spPr>
          <a:xfrm>
            <a:off x="1" y="1352343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C336761-CFA5-4386-8168-3BF2211D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12" y="1995792"/>
            <a:ext cx="1598603" cy="19282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FE87EB92-47FB-430E-BAE7-F0A90252D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985" y="1991249"/>
            <a:ext cx="1600201" cy="1937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8A81F0A-818C-41F6-B052-9869A24BF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06" y="1989187"/>
            <a:ext cx="1589617" cy="19219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6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669FF11E-AFD0-4181-B292-D4444B091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0449" y="1993421"/>
            <a:ext cx="1586920" cy="19346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Google Shape;380;p33">
            <a:extLst>
              <a:ext uri="{FF2B5EF4-FFF2-40B4-BE49-F238E27FC236}">
                <a16:creationId xmlns:a16="http://schemas.microsoft.com/office/drawing/2014/main" id="{BEB2298A-0FB0-41F1-9DC3-BDE2CF6747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13999" y="3931170"/>
            <a:ext cx="1720783" cy="426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1800" b="1"/>
              <a:t>Jayesh Mishra </a:t>
            </a:r>
          </a:p>
        </p:txBody>
      </p:sp>
      <p:sp>
        <p:nvSpPr>
          <p:cNvPr id="8" name="Google Shape;380;p33">
            <a:extLst>
              <a:ext uri="{FF2B5EF4-FFF2-40B4-BE49-F238E27FC236}">
                <a16:creationId xmlns:a16="http://schemas.microsoft.com/office/drawing/2014/main" id="{7DE50A65-42E3-420D-A310-6762AC6BF431}"/>
              </a:ext>
            </a:extLst>
          </p:cNvPr>
          <p:cNvSpPr txBox="1">
            <a:spLocks/>
          </p:cNvSpPr>
          <p:nvPr/>
        </p:nvSpPr>
        <p:spPr>
          <a:xfrm>
            <a:off x="7095963" y="3941554"/>
            <a:ext cx="1890117" cy="40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just">
              <a:buNone/>
            </a:pPr>
            <a:r>
              <a:rPr lang="en-US" sz="1800" b="1"/>
              <a:t>Surbhi Sharma</a:t>
            </a:r>
          </a:p>
        </p:txBody>
      </p:sp>
      <p:sp>
        <p:nvSpPr>
          <p:cNvPr id="15" name="Google Shape;380;p33">
            <a:extLst>
              <a:ext uri="{FF2B5EF4-FFF2-40B4-BE49-F238E27FC236}">
                <a16:creationId xmlns:a16="http://schemas.microsoft.com/office/drawing/2014/main" id="{517D1FF2-547B-4FB5-9B1D-AD83C745CA57}"/>
              </a:ext>
            </a:extLst>
          </p:cNvPr>
          <p:cNvSpPr txBox="1">
            <a:spLocks/>
          </p:cNvSpPr>
          <p:nvPr/>
        </p:nvSpPr>
        <p:spPr>
          <a:xfrm>
            <a:off x="308651" y="3930970"/>
            <a:ext cx="212295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just">
              <a:buNone/>
            </a:pPr>
            <a:r>
              <a:rPr lang="en-US" sz="1800" b="1"/>
              <a:t>Yash Kumar Bhatia </a:t>
            </a:r>
          </a:p>
        </p:txBody>
      </p:sp>
      <p:sp>
        <p:nvSpPr>
          <p:cNvPr id="16" name="Google Shape;380;p33">
            <a:extLst>
              <a:ext uri="{FF2B5EF4-FFF2-40B4-BE49-F238E27FC236}">
                <a16:creationId xmlns:a16="http://schemas.microsoft.com/office/drawing/2014/main" id="{A83E68F4-6C35-465B-85D3-B3BBAFD89441}"/>
              </a:ext>
            </a:extLst>
          </p:cNvPr>
          <p:cNvSpPr txBox="1">
            <a:spLocks/>
          </p:cNvSpPr>
          <p:nvPr/>
        </p:nvSpPr>
        <p:spPr>
          <a:xfrm>
            <a:off x="2702482" y="3941554"/>
            <a:ext cx="1890117" cy="40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just">
              <a:buNone/>
            </a:pPr>
            <a:r>
              <a:rPr lang="en-US" sz="1800" b="1"/>
              <a:t>Rachit Agarwal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76622-5F55-4A77-B8E5-4268DCF8F83B}"/>
              </a:ext>
            </a:extLst>
          </p:cNvPr>
          <p:cNvSpPr txBox="1"/>
          <p:nvPr/>
        </p:nvSpPr>
        <p:spPr>
          <a:xfrm>
            <a:off x="461514" y="4338009"/>
            <a:ext cx="18266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FFC5"/>
                </a:solidFill>
                <a:latin typeface="Overpass Mono"/>
              </a:rPr>
              <a:t>WEBSITE</a:t>
            </a:r>
            <a:endParaRPr lang="en-US"/>
          </a:p>
          <a:p>
            <a:pPr algn="ctr"/>
            <a:r>
              <a:rPr lang="en-US" dirty="0">
                <a:solidFill>
                  <a:srgbClr val="00FFC5"/>
                </a:solidFill>
                <a:latin typeface="Overpass Mono"/>
              </a:rPr>
              <a:t>DEVELOPER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B5404F-E807-4D2A-B49D-61AD478AE528}"/>
              </a:ext>
            </a:extLst>
          </p:cNvPr>
          <p:cNvSpPr txBox="1"/>
          <p:nvPr/>
        </p:nvSpPr>
        <p:spPr>
          <a:xfrm>
            <a:off x="2704382" y="4338009"/>
            <a:ext cx="18266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FFC5"/>
                </a:solidFill>
                <a:latin typeface="Overpass Mono"/>
              </a:rPr>
              <a:t>WEBSITE</a:t>
            </a:r>
            <a:endParaRPr lang="en-US"/>
          </a:p>
          <a:p>
            <a:pPr algn="ctr"/>
            <a:r>
              <a:rPr lang="en-US" dirty="0">
                <a:solidFill>
                  <a:srgbClr val="00FFC5"/>
                </a:solidFill>
                <a:latin typeface="Overpass Mono"/>
              </a:rPr>
              <a:t>DEVELOPER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1D2013-6672-4854-891A-1647207CECDD}"/>
              </a:ext>
            </a:extLst>
          </p:cNvPr>
          <p:cNvSpPr txBox="1"/>
          <p:nvPr/>
        </p:nvSpPr>
        <p:spPr>
          <a:xfrm>
            <a:off x="4860985" y="4338009"/>
            <a:ext cx="18266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FFC5"/>
                </a:solidFill>
                <a:latin typeface="Overpass Mono"/>
              </a:rPr>
              <a:t>WEBSITE</a:t>
            </a:r>
            <a:endParaRPr lang="en-US"/>
          </a:p>
          <a:p>
            <a:pPr algn="ctr"/>
            <a:r>
              <a:rPr lang="en-US" dirty="0">
                <a:solidFill>
                  <a:srgbClr val="00FFC5"/>
                </a:solidFill>
                <a:latin typeface="Overpass Mono"/>
              </a:rPr>
              <a:t>DESIGNER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695722-F80D-4707-9FC6-F6380897BD97}"/>
              </a:ext>
            </a:extLst>
          </p:cNvPr>
          <p:cNvSpPr txBox="1"/>
          <p:nvPr/>
        </p:nvSpPr>
        <p:spPr>
          <a:xfrm>
            <a:off x="7039155" y="4338008"/>
            <a:ext cx="18266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FFC5"/>
                </a:solidFill>
                <a:latin typeface="Overpass Mono"/>
              </a:rPr>
              <a:t>CONTENT</a:t>
            </a:r>
          </a:p>
          <a:p>
            <a:pPr algn="ctr"/>
            <a:r>
              <a:rPr lang="en-US" dirty="0">
                <a:solidFill>
                  <a:srgbClr val="00FFC5"/>
                </a:solidFill>
                <a:latin typeface="Overpass Mono"/>
              </a:rPr>
              <a:t>WRITER</a:t>
            </a:r>
          </a:p>
        </p:txBody>
      </p:sp>
    </p:spTree>
    <p:extLst>
      <p:ext uri="{BB962C8B-B14F-4D97-AF65-F5344CB8AC3E}">
        <p14:creationId xmlns:p14="http://schemas.microsoft.com/office/powerpoint/2010/main" val="4177281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B9E8-A68A-411C-82BD-55AA4D1D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 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819F6-8D17-44A7-AF06-E1C81A90638B}"/>
              </a:ext>
            </a:extLst>
          </p:cNvPr>
          <p:cNvSpPr txBox="1"/>
          <p:nvPr/>
        </p:nvSpPr>
        <p:spPr>
          <a:xfrm>
            <a:off x="321334" y="3906688"/>
            <a:ext cx="45547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https://github.com/rachitag112/Helping-Hands-Website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D43B8D3-82A7-4F21-ADB1-ED2EB42A3CAA}"/>
              </a:ext>
            </a:extLst>
          </p:cNvPr>
          <p:cNvSpPr txBox="1">
            <a:spLocks/>
          </p:cNvSpPr>
          <p:nvPr/>
        </p:nvSpPr>
        <p:spPr>
          <a:xfrm>
            <a:off x="6984700" y="2410866"/>
            <a:ext cx="1698330" cy="31341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rgbClr val="002060"/>
                </a:solidFill>
              </a:rPr>
              <a:t>ANY QUERIES?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722B7-F4B0-4B28-B2B9-E4C21FDC971D}"/>
              </a:ext>
            </a:extLst>
          </p:cNvPr>
          <p:cNvSpPr txBox="1"/>
          <p:nvPr/>
        </p:nvSpPr>
        <p:spPr>
          <a:xfrm>
            <a:off x="321334" y="3367537"/>
            <a:ext cx="3584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Overpass Mono"/>
              </a:rPr>
              <a:t>Link for Git Repo</a:t>
            </a:r>
          </a:p>
        </p:txBody>
      </p:sp>
    </p:spTree>
    <p:extLst>
      <p:ext uri="{BB962C8B-B14F-4D97-AF65-F5344CB8AC3E}">
        <p14:creationId xmlns:p14="http://schemas.microsoft.com/office/powerpoint/2010/main" val="415260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 Mono"/>
                <a:ea typeface="Overpass Mono"/>
                <a:cs typeface="Overpass Mono"/>
                <a:sym typeface="Overpass Mono"/>
              </a:rPr>
              <a:t>Overview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078865"/>
            <a:ext cx="2587233" cy="40543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/>
              <a:t>Access to NGO's Website</a:t>
            </a:r>
            <a:endParaRPr lang="en" sz="2200" b="1">
              <a:latin typeface="Overpass Mono"/>
              <a:ea typeface="Overpass Mono"/>
              <a:cs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/>
              <a:t>Features of Website </a:t>
            </a:r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"/>
              <a:t>Problem &amp;</a:t>
            </a:r>
          </a:p>
          <a:p>
            <a:pPr marL="0" indent="0"/>
            <a:r>
              <a:rPr lang="en"/>
              <a:t>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755835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Websites are important part of every organization irrespective of its work. 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/>
              <a:t>We are here to explain you about our website and beneficial impacts of friendly website which would help people of NGO’s at rural level to grow and reach the maximum level. 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651196" y="3566282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/>
              <a:t>— Anonymous</a:t>
            </a:r>
            <a:endParaRPr lang="en" b="1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360055" y="2221711"/>
            <a:ext cx="4423890" cy="927113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indent="0"/>
            <a:r>
              <a:rPr lang="en" sz="2000" b="0"/>
              <a:t>Life engenders life. Energy creates energy. It is by spending oneself that one becomes rich.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1800"/>
              <a:t>A platform developed for an NGO that would help them to establish their motive and  to increase their work around the globe. 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68948" y="1714800"/>
            <a:ext cx="4217299" cy="679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ABOUT THIS WEBSITE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12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WEBSITE</a:t>
            </a:r>
            <a:endParaRPr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1615943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sz="1600"/>
              <a:t>This would mention the activities done by the NGO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80732" y="1083698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735076" y="1626726"/>
            <a:ext cx="2713980" cy="49519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sz="1600"/>
              <a:t>Events would be represented as collaborative done with others </a:t>
            </a:r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453201" y="2079612"/>
            <a:ext cx="2325792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1600"/>
              <a:t>A platform where any would be able to donate money for noble cause</a:t>
            </a:r>
            <a:endParaRPr lang="en-US"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83ADBE-043F-4015-8A15-F86E636774A3}"/>
              </a:ext>
            </a:extLst>
          </p:cNvPr>
          <p:cNvGrpSpPr/>
          <p:nvPr/>
        </p:nvGrpSpPr>
        <p:grpSpPr>
          <a:xfrm>
            <a:off x="3841065" y="3045015"/>
            <a:ext cx="1440305" cy="2159555"/>
            <a:chOff x="3841065" y="2926402"/>
            <a:chExt cx="1440305" cy="2159555"/>
          </a:xfrm>
        </p:grpSpPr>
        <p:sp>
          <p:nvSpPr>
            <p:cNvPr id="468" name="Google Shape;468;p37"/>
            <p:cNvSpPr/>
            <p:nvPr/>
          </p:nvSpPr>
          <p:spPr>
            <a:xfrm>
              <a:off x="3841065" y="436615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41065" y="292640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273955" y="2570562"/>
            <a:ext cx="1798893" cy="2572928"/>
            <a:chOff x="1349436" y="2570562"/>
            <a:chExt cx="1798893" cy="2572928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622849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Donate</a:t>
            </a:r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083698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Activites</a:t>
            </a:r>
          </a:p>
        </p:txBody>
      </p: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raphic 2" descr="Flip calendar with solid fill">
            <a:extLst>
              <a:ext uri="{FF2B5EF4-FFF2-40B4-BE49-F238E27FC236}">
                <a16:creationId xmlns:a16="http://schemas.microsoft.com/office/drawing/2014/main" id="{9E71E73D-ABA0-4B1F-A793-C840410A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4836" y="2696632"/>
            <a:ext cx="1104899" cy="1104899"/>
          </a:xfrm>
          <a:prstGeom prst="rect">
            <a:avLst/>
          </a:prstGeom>
        </p:spPr>
      </p:pic>
      <p:pic>
        <p:nvPicPr>
          <p:cNvPr id="3" name="Graphic 3" descr="Safe with solid fill">
            <a:extLst>
              <a:ext uri="{FF2B5EF4-FFF2-40B4-BE49-F238E27FC236}">
                <a16:creationId xmlns:a16="http://schemas.microsoft.com/office/drawing/2014/main" id="{8438D673-736A-4C7D-98DC-2EDDCA0AB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2267" y="3202636"/>
            <a:ext cx="988483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</a:t>
            </a:r>
            <a:endParaRPr lang="en-US"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66159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Programming Lesson by Slidesgo</vt:lpstr>
      <vt:lpstr>Helping  Hands</vt:lpstr>
      <vt:lpstr>TABLE OF CONTENTS</vt:lpstr>
      <vt:lpstr>INTRODUCTION</vt:lpstr>
      <vt:lpstr>— Anonymous   </vt:lpstr>
      <vt:lpstr>OVERVIEW</vt:lpstr>
      <vt:lpstr>ABOUT THIS WEBSITE</vt:lpstr>
      <vt:lpstr>Features</vt:lpstr>
      <vt:lpstr>FEATURES OF WEBSITE</vt:lpstr>
      <vt:lpstr>Access</vt:lpstr>
      <vt:lpstr>3.2</vt:lpstr>
      <vt:lpstr>ACCESS TO NGO's WEBSITE</vt:lpstr>
      <vt:lpstr>Problem &amp; solution</vt:lpstr>
      <vt:lpstr>Problem</vt:lpstr>
      <vt:lpstr>PROCESS</vt:lpstr>
      <vt:lpstr>OUR TEAM</vt:lpstr>
      <vt:lpstr>THANK 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revision>163</cp:revision>
  <dcterms:modified xsi:type="dcterms:W3CDTF">2021-08-12T04:36:46Z</dcterms:modified>
</cp:coreProperties>
</file>