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d5adedca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d5adedc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d5adedc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d5adedc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3d5adedc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3d5aded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Times New Roman"/>
              <a:buNone/>
            </a:pPr>
            <a:r>
              <a:rPr b="1" lang="en-US" sz="6000">
                <a:latin typeface="Times New Roman"/>
                <a:ea typeface="Times New Roman"/>
                <a:cs typeface="Times New Roman"/>
                <a:sym typeface="Times New Roman"/>
              </a:rPr>
              <a:t>SPARKANS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640100" y="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Scrum Ceremonies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40" y="1467900"/>
            <a:ext cx="10431410" cy="51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US" sz="4000"/>
              <a:t>     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1624640" y="523130"/>
            <a:ext cx="719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Retrospective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969700" y="1423350"/>
            <a:ext cx="9534900" cy="448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★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What went well: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Co-ordination among team members helped towards stabilization.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2.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Using Excel sheets for tracking made it easier.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3.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Tried improving quality during each integration.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4.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After each scrum meeting, code refactoring was performed.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★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Need to improve: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1. Equal distribution of work is required going forward.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2. We underestimated many tasks.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3. More importance given to functionalities than aesthetics.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356475" y="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  Development Manual : Server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178973" y="1797150"/>
            <a:ext cx="10354500" cy="43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Building and Running the Server: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Building: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To build the server you must have Maven installed.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"mvn package" will run tests and build the server-*.jar file.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run "mvn clean" followed by "mvn package" to be sure you have only the latest version of the server built.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Running: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To run the server use "java -jar server-*.jar" on the .jar file located in /server/target/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If you're in a bash environment the "run" script at the project root will build and run the server.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The server runs on localhost:31406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640100" y="53783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Development Manual : Client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22075" y="1624550"/>
            <a:ext cx="10282500" cy="539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➢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This project was generated with Angular CLI version 8.3.8.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➢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Development server : Run 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ng serve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for a dev server. Navigate to 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http://localhost:4200/.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The app will automatically reload if you change any of the source files.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➢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Code scaffolding : Run 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ng generate component component-name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to generate a new component. You can also use 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ng generate directive|pipe|service|class|guard|interface|enum|module.</a:t>
            </a:r>
            <a:endParaRPr i="1"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➢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Build : Run 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ng build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to build the project. The build artifacts will be stored in the 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dist/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directory. Use the 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--prod flag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for a production build.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➢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Running unit tests : Run 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ng test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to execute the unit tests via Karma.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➢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Running end-to-end tests : Run 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ng e2e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to execute the end-to-end tests via Protractor.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Further help: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To get more help on the Angular CLI use 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ng help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or go check out the Angular CLI README.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2601874" y="954675"/>
            <a:ext cx="8394000" cy="28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Thank You!!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787800" y="5363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Times New Roman"/>
              <a:buNone/>
            </a:pPr>
            <a: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  <a:t>TEAM MATES</a:t>
            </a:r>
            <a:br>
              <a:rPr lang="en-US"/>
            </a:b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2157887" y="18173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Rachit Dalal (Scrum Master)</a:t>
            </a:r>
            <a:br>
              <a:rPr lang="en-US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Derek Chapman</a:t>
            </a:r>
            <a:br>
              <a:rPr lang="en-US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Nisha Rani</a:t>
            </a:r>
            <a:br>
              <a:rPr lang="en-US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Sushant Patankar</a:t>
            </a:r>
            <a:br>
              <a:rPr lang="en-US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Swathy Hari Prasad</a:t>
            </a:r>
            <a:endParaRPr sz="36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543375" y="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658399" y="1408975"/>
            <a:ext cx="9534900" cy="42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MOSCOW Rule - “Should have” Priority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400" y="2286000"/>
            <a:ext cx="10448276" cy="40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744675" y="59533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USER TASKS: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67" y="1765625"/>
            <a:ext cx="3611883" cy="40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575" y="1813075"/>
            <a:ext cx="3836896" cy="40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3500" y="1813075"/>
            <a:ext cx="3611874" cy="31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701499" y="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CRC Cards</a:t>
            </a:r>
            <a:endParaRPr sz="40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275" y="1706575"/>
            <a:ext cx="7160351" cy="41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1234875" y="542932"/>
            <a:ext cx="605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CRC Cards </a:t>
            </a: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Contd..</a:t>
            </a:r>
            <a:endParaRPr sz="4000"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5006" l="0" r="4507" t="8815"/>
          <a:stretch/>
        </p:blipFill>
        <p:spPr>
          <a:xfrm>
            <a:off x="1120200" y="1466500"/>
            <a:ext cx="4357574" cy="222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b="8642" l="0" r="4251" t="4581"/>
          <a:stretch/>
        </p:blipFill>
        <p:spPr>
          <a:xfrm>
            <a:off x="1120200" y="3795625"/>
            <a:ext cx="4522051" cy="29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4651" y="1324743"/>
            <a:ext cx="6103491" cy="538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640099" y="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274" y="0"/>
            <a:ext cx="6936099" cy="67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640100" y="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  <a:t>Traceability Matrix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50" y="2254950"/>
            <a:ext cx="11690752" cy="28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543350" y="58096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KANBAN BOARD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408973" y="1710900"/>
            <a:ext cx="10095600" cy="42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🠶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Latest for the week : 10/28 - 11/03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975" y="2659825"/>
            <a:ext cx="10498151" cy="31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