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6077b76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6077b7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6077b76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6077b7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6077b76a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6077b76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6077b76a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6077b7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6077b76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6077b7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6077b76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6077b7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6077b76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6077b76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6077b76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6077b7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6077b76a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6077b7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6077b76a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6077b7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Sparkans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CS414 - Object oriented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70800" y="-135075"/>
            <a:ext cx="8402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Kanban Board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2800"/>
            <a:ext cx="9144001" cy="46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175" y="1557625"/>
            <a:ext cx="5737426" cy="30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12550" y="56275"/>
            <a:ext cx="4625700" cy="4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Sprint meeting: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1. Rachit -Scrum Master, headed scrum meeting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 Completed requirement gathering and created user stories.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3. Had a Sprint Review with PO - reviewed and                  added priority to user stories.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4. Reviewed the CRC cards and Class diagrams along with user tasks.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5. Decided technical Aspects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Front-end: jSwing/AngularJs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Database: MySQL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400" y="0"/>
            <a:ext cx="4140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66450" y="203675"/>
            <a:ext cx="8402400" cy="4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Tools &amp; Technologies: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➔"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Back end: JAVA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➔"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Database: MySQL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➔"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Front end: JSwing/ Angular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➔"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IDE: Eclipse, IntelliJ Idea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➔"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Repository: Github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➔"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Testing: JUnit, Selenium, Jasmine(UI)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535275" y="112550"/>
            <a:ext cx="8402400" cy="4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25" y="112550"/>
            <a:ext cx="8746350" cy="48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07600" y="895750"/>
            <a:ext cx="8316300" cy="3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Rachit dalal (scrum master)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Nisha rani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Swathy hari prasad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Sushant patankar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Derek Chapman</a:t>
            </a:r>
            <a:endParaRPr b="0"/>
          </a:p>
        </p:txBody>
      </p:sp>
      <p:sp>
        <p:nvSpPr>
          <p:cNvPr id="63" name="Google Shape;63;p14"/>
          <p:cNvSpPr txBox="1"/>
          <p:nvPr/>
        </p:nvSpPr>
        <p:spPr>
          <a:xfrm>
            <a:off x="1588075" y="0"/>
            <a:ext cx="46986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   We are here:</a:t>
            </a:r>
            <a:r>
              <a:rPr lang="en" sz="48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48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25" y="895750"/>
            <a:ext cx="3061375" cy="3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</a:rPr>
              <a:t>banqi</a:t>
            </a:r>
            <a:endParaRPr sz="4800">
              <a:solidFill>
                <a:srgbClr val="FFFF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16150"/>
            <a:ext cx="46404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two player chinese board game played on 4*8 grid(half of the chinese board). It is a social game  played for fun rather than competition and lasts upto  10-20 minutes.</a:t>
            </a:r>
            <a:endParaRPr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names:</a:t>
            </a:r>
            <a:endParaRPr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Half chess, Dark chess, Blind chess.</a:t>
            </a:r>
            <a:endParaRPr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25" y="1228675"/>
            <a:ext cx="3415275" cy="31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66450" y="203675"/>
            <a:ext cx="4417500" cy="4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The Game play: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pieces are shuffled and randomly allocated face-down to squares on the board.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3 moves: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Turning over  a piece.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Moving a piece.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Capturing an opponent’s piece.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Ranking: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General-&gt;Chariot-&gt;Horse-&gt;Cannon,Advisor-&gt;Minister-&gt;Soldier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650" y="152400"/>
            <a:ext cx="3393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58250" y="259350"/>
            <a:ext cx="8709300" cy="4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Differences in Chess and Banqi: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Chess</a:t>
            </a: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		</a:t>
            </a:r>
            <a:r>
              <a:rPr b="1"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Banqi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8*8 grid								- 4*8 grid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pieces are known				- All pieces are upside down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King can defeat any piece on board	- </a:t>
            </a:r>
            <a:r>
              <a:rPr lang="en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King defeat any piece on board except pawn</a:t>
            </a:r>
            <a:endParaRPr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black and white piece			-  Has black and red pieces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96450" y="227725"/>
            <a:ext cx="2946300" cy="22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&amp; Captures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025" y="131975"/>
            <a:ext cx="2660275" cy="487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75" y="131975"/>
            <a:ext cx="2946300" cy="27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75" y="3080675"/>
            <a:ext cx="6022875" cy="19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66450" y="203675"/>
            <a:ext cx="84024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 User Stories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0" y="855375"/>
            <a:ext cx="8958899" cy="4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66450" y="203675"/>
            <a:ext cx="84024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CRC CARDs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">
            <a:off x="2755452" y="857049"/>
            <a:ext cx="3633096" cy="171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25" y="2925925"/>
            <a:ext cx="3851699" cy="16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30" y="2967175"/>
            <a:ext cx="3895319" cy="16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696225" y="79775"/>
            <a:ext cx="5193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Class Diagram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9050"/>
            <a:ext cx="8570175" cy="4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