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3" d="100"/>
          <a:sy n="83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E8CE-85F4-5FCC-8832-1BF7D8C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FA04B-1DFE-93C3-D595-4293E9928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9E3E-6E39-EAB8-77F0-913C3530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4E2F-260F-7156-9E78-FFBF8FED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0616-CB9A-8AD4-78BD-55A8BAD1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DCD1-AB57-BDB7-FBAF-F98363D9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19A8-2B30-060F-981C-93FE548E3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016AE-A7B5-46FC-5083-66A315AD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3564-B32D-8089-6D89-E1EF85D5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729F-F2BF-87EC-7BBE-BCC65325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C51F-6AB0-42E7-66B3-FEC09BBD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604A4-B489-EF44-49B0-1CA58CB6B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5127-DF02-160E-E3E1-64F9DE68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1313-69E3-C32D-1CB1-E0B5441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F4FD-D3FF-CA08-103B-684EE40D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E3AA-4CA9-4F6F-5438-8D11FB46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2D71-5FCE-2254-DC31-2FD5526D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3C81-450A-22E9-F2EE-6C85CA4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0856-C166-29D8-979C-A58F330C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6854-DF3E-31F3-C00E-8D69E601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922F-D2A6-73A5-FF4A-99B42608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09E2-219D-01EF-6E55-98A849B5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2D75-1972-A097-EE5A-79405700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42F4-AA0A-2C5B-9C57-B9F92FB7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7801-5E41-AC0A-2204-84D23019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9282-7870-18BF-0425-4BE96077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173F-94EE-4A8A-041F-187C1DD50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CAD73-325E-D64F-BAF8-C12A96F9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4F1C-244E-3787-C38D-2B5614D1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34EC-2153-961A-6B3C-FEA70C0F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9CA2-158F-156E-A3F5-D37AA9ED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4877-0570-8E84-4F75-AAD55518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141C8-B7A6-27BA-E227-7BA912E1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A16D4-9676-0A69-A8E6-CE85E41D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82A77-1769-109B-448E-E29D0D38A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4EE9D-BDD4-5DC4-9335-04A7AF67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133A7-2E82-13EA-3EE8-24E61C0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14731-C95B-1B57-6769-348A248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25249-3CC9-CC1F-DF01-E820BBFD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269A-3F49-0D08-76EC-E7F2D8BC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0907F-4136-D7EE-125F-3D230557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6BB1E-3678-48F5-2146-E595CC58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DBD5E-BEF3-1CC5-8B5E-7B092490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D1EBD-61D6-9153-4376-0B1B45D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6E4D5-4A04-D09C-0C2D-42C016DC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BF7B9-EAFD-330E-4EA2-F70DEBD1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515D-474C-2DD5-C7FA-D37295CA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242C-B0DE-A48A-C471-44C1B82A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7D99-B67A-F87E-426E-3F1DC698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23E9-E5F3-7E1D-5BDB-AA1EF21E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45A70-13E8-B730-7F65-FB71295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1AE9-575F-D6B6-7DA2-706BC589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C36-684F-1E50-5876-D5F642C3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237CA-BD29-DFD1-F92C-B2C3ABD3B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B9FE-E4A6-3DDC-208F-9756375C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A312-22C7-3CF1-98A9-53A6608B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25B9-C11D-F55E-BC03-FD5CADD7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089D9-A271-C196-6CE7-F9B7F65F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2A6E5-F5C3-861A-AC5C-765536D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779E-1D19-5F3C-3EE2-AA25AD35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CEC3-14C9-88DC-1E60-9C11155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3640-725A-2D48-BA1E-EDC2D2BF765B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FEE4-A6A4-9723-B931-09C49BFA3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76B8-A979-E255-49AB-5F435912A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D1C8-EF3F-FF46-B275-9037EB5E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C2F11357-37F6-66AB-6F53-C93CA467F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9" b="4528"/>
          <a:stretch/>
        </p:blipFill>
        <p:spPr>
          <a:xfrm>
            <a:off x="20" y="287089"/>
            <a:ext cx="12191980" cy="6857990"/>
          </a:xfrm>
          <a:prstGeom prst="rect">
            <a:avLst/>
          </a:prstGeom>
        </p:spPr>
      </p:pic>
      <p:sp>
        <p:nvSpPr>
          <p:cNvPr id="4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58592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0895E-9AAF-00AE-4631-72756B33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1952625"/>
            <a:ext cx="5541054" cy="2688545"/>
          </a:xfrm>
        </p:spPr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Algerian" pitchFamily="82" charset="77"/>
              </a:rPr>
              <a:t>ABC Call Volume Trend Analysis</a:t>
            </a:r>
            <a:br>
              <a:rPr lang="en-IN" sz="4400" b="1" i="0" dirty="0">
                <a:effectLst/>
                <a:latin typeface="Manrope"/>
              </a:rPr>
            </a:b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ED4B2-9A26-8CEE-3DA9-62A84F1709B2}"/>
              </a:ext>
            </a:extLst>
          </p:cNvPr>
          <p:cNvSpPr txBox="1"/>
          <p:nvPr/>
        </p:nvSpPr>
        <p:spPr>
          <a:xfrm>
            <a:off x="6700838" y="4857012"/>
            <a:ext cx="28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itchFamily="82" charset="77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lgerian" pitchFamily="82" charset="77"/>
                <a:cs typeface="Arial" panose="020B0604020202020204" pitchFamily="34" charset="0"/>
              </a:rPr>
              <a:t>Rachit</a:t>
            </a:r>
            <a:r>
              <a:rPr lang="en-US" sz="2800" b="1" dirty="0">
                <a:latin typeface="Algerian" pitchFamily="82" charset="77"/>
                <a:cs typeface="Arial" panose="020B0604020202020204" pitchFamily="34" charset="0"/>
              </a:rPr>
              <a:t> Dani</a:t>
            </a:r>
          </a:p>
        </p:txBody>
      </p:sp>
    </p:spTree>
    <p:extLst>
      <p:ext uri="{BB962C8B-B14F-4D97-AF65-F5344CB8AC3E}">
        <p14:creationId xmlns:p14="http://schemas.microsoft.com/office/powerpoint/2010/main" val="867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C20D5C79-A90C-B3F0-A64B-FFC43F8A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4" y="643467"/>
            <a:ext cx="8637312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441AB6C7-6E12-27D6-94AE-B88CCBD78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65" y="643467"/>
            <a:ext cx="964687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823ED275-9225-9EDD-44D3-D80994CA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BC98A3B3-817E-8E2D-3A5D-E7AA471B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29" y="643467"/>
            <a:ext cx="999294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CBBDC94-E40A-99B4-2DA5-1F7C8F52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7" y="643467"/>
            <a:ext cx="1081760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878E3C30-A317-6FCB-E084-2482A006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4" y="643467"/>
            <a:ext cx="863731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7269-D58F-C168-33B3-43BB4D4C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73" y="20786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 to Excel Sheet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/spreadsheets/d/1EQmY2xRkdRV8GNLmzxz02dqN0jx1LOEn/</a:t>
            </a:r>
            <a:r>
              <a:rPr lang="en-US" dirty="0" err="1"/>
              <a:t>edit?usp</a:t>
            </a:r>
            <a:r>
              <a:rPr lang="en-US" dirty="0"/>
              <a:t>=</a:t>
            </a:r>
            <a:r>
              <a:rPr lang="en-US" dirty="0" err="1"/>
              <a:t>sharing&amp;ouid</a:t>
            </a:r>
            <a:r>
              <a:rPr lang="en-US" dirty="0"/>
              <a:t>=103609756645944949726&amp;rtpof=</a:t>
            </a:r>
            <a:r>
              <a:rPr lang="en-US" dirty="0" err="1"/>
              <a:t>true&amp;sd</a:t>
            </a:r>
            <a:r>
              <a:rPr lang="en-US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388414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Manrope</vt:lpstr>
      <vt:lpstr>Office Theme</vt:lpstr>
      <vt:lpstr>ABC Call Volume Trend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 </dc:title>
  <dc:creator>Tony Stark</dc:creator>
  <cp:lastModifiedBy>Tony Stark</cp:lastModifiedBy>
  <cp:revision>2</cp:revision>
  <dcterms:created xsi:type="dcterms:W3CDTF">2023-05-26T20:05:35Z</dcterms:created>
  <dcterms:modified xsi:type="dcterms:W3CDTF">2023-05-26T20:50:03Z</dcterms:modified>
</cp:coreProperties>
</file>