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roxima Nova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Robot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c5ca02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63c5ca02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3c5ca02c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63c5ca02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43ca34f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743ca34f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43ca34f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743ca34f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43ca34f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743ca34f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3c5ca02c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g63c5ca02c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3c5ca02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63c5ca02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4966339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64966339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49663399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649663399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4966339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64966339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0" name="Google Shape;6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44ed73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644ed73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9891d13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9891d13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45e44a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645e44a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9891d13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g59891d13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43ca34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743ca34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3c5ca02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63c5ca02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3c5ca02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63c5ca02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Line Title, Infographics and Caption">
  <p:cSld name="3_2 Line Title, Infographics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1_Title and TImeline Infographic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8" name="Google Shape;258;p18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23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5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30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30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3" name="Google Shape;533;p31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Google Shape;536;p31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31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31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9" name="Google Shape;549;p32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32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32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32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6" name="Google Shape;606;p33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Google Shape;607;p33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r>
              <a:rPr lang="en-IN" sz="4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sz="4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1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432450" y="1331975"/>
            <a:ext cx="82791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Now bucket the age variable into 4 groups defined as: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"Age" &lt;= 16: 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 16  &amp; &lt;= 32 :1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 32 &amp; &lt;= 48 :2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 48 &amp; &lt;= 64 :3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"Age" &gt; 64 :4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Question-5: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age group survived the most?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4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4"/>
          <p:cNvSpPr txBox="1"/>
          <p:nvPr/>
        </p:nvSpPr>
        <p:spPr>
          <a:xfrm>
            <a:off x="432450" y="1331975"/>
            <a:ext cx="82791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Question-6: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Check the Embarked variable, which of the following category has the highest count?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Question-7: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Check the outliers in the “Age” variable, Is there any outliers?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Question-8: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Age value at 99th percentile?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5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5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5"/>
          <p:cNvSpPr txBox="1"/>
          <p:nvPr/>
        </p:nvSpPr>
        <p:spPr>
          <a:xfrm>
            <a:off x="432450" y="1087075"/>
            <a:ext cx="8279100" cy="3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Question-9: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Remove the -ve values from the age variable and check what is the minimum value in the age variable?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Question-10: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Check Fare variable, is there any outliers in the fare variable?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Drop all the rows where fare is greater than $300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Question-11: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Now, check the fare value at 90th percentile?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77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Break Time</a:t>
            </a:r>
            <a:endParaRPr sz="4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7" name="Google Shape;70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1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9" name="Google Shape;709;p46"/>
          <p:cNvPicPr preferRelativeResize="0"/>
          <p:nvPr/>
        </p:nvPicPr>
        <p:blipFill rotWithShape="1">
          <a:blip r:embed="rId4">
            <a:alphaModFix/>
          </a:blip>
          <a:srcRect l="7019" t="7638"/>
          <a:stretch/>
        </p:blipFill>
        <p:spPr>
          <a:xfrm>
            <a:off x="3395950" y="1747550"/>
            <a:ext cx="5542951" cy="34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7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7"/>
          <p:cNvSpPr txBox="1"/>
          <p:nvPr/>
        </p:nvSpPr>
        <p:spPr>
          <a:xfrm>
            <a:off x="432450" y="1087075"/>
            <a:ext cx="8279100" cy="3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Question-12: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the survival rate for the given data(Complete data)?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Proceed with these steps: 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Divide the data into X and Y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the dummies for categorical features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Scale the X data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Question-13: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Check the correlation between X variables, which two variables are highly negatively correlated?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 &amp; Pclass3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Fare &amp; Pclass3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Pclass2 &amp; Pclass3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8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8"/>
          <p:cNvSpPr txBox="1"/>
          <p:nvPr/>
        </p:nvSpPr>
        <p:spPr>
          <a:xfrm>
            <a:off x="432450" y="1331975"/>
            <a:ext cx="85533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Question-14: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accuracy of the Logistic Regression model on test data using SKLearn with default parameters?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Question-15: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the Sensitivity of the model on test data using L1 regularisation with default parameters?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9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9" name="Google Shape;729;p4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432450" y="1331975"/>
            <a:ext cx="85533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Question-16: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the Sensitivity of the model on test data using L1 regularisation and C=0.1?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grid search for following values of C: 0.0001, 0.001, 0.005, 0.1,0.2 ,0.3 ,0.4, 0.5, 1, 2, penalty as ['l1', 'l2'] and class_weight  as  [{0:0.4, 1: 0.6}, 'balanced']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Question-17: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the value of the best C obtained after running Grid search CV?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0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0"/>
          <p:cNvSpPr txBox="1"/>
          <p:nvPr/>
        </p:nvSpPr>
        <p:spPr>
          <a:xfrm>
            <a:off x="432450" y="1331975"/>
            <a:ext cx="85533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Question-18: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Run the model with the best parameters obtained, What is the sensitivity of the model on test data?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75%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74%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78%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Question-19: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variable seems to be most important according to the model?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Sex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Fare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3" name="Google Shape;743;p5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1"/>
          <p:cNvSpPr txBox="1"/>
          <p:nvPr/>
        </p:nvSpPr>
        <p:spPr>
          <a:xfrm>
            <a:off x="386000" y="1157400"/>
            <a:ext cx="8553300" cy="3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Question-20: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Random Forest with default parameters, What is the sensitivity of the model on test data?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65%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78%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 Grid Search using the following parameters: { "criterion" : ["gini", "entropy"], "min_samples_leaf" : [1, 5, 10], "min_samples_split" : [2, 4, 10, 12, 16], "n_estimators": [50, 100, 400, 700, 1000], 'class_weight': [{0:0.4, 1: 0.6}, 'balanced']}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Question-21: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Run the final RF model with the best parameters given as Best hyperparameters:  {'class_weight': 'balanced', 'criterion': 'gini', 'min_samples_leaf': 1, 'min_samples_split': 16, 'n_estimators': 700}. What is the sensitivity of the model on test data?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75%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77%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78%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2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5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386000" y="1157400"/>
            <a:ext cx="8553300" cy="3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Question-22: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Check the feature importance, Which variable is the most important feature?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Sex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Fare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Away Question: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test data from Kaggle and predict on it using the model. What is the survival percentage?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7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5"/>
          <p:cNvSpPr txBox="1"/>
          <p:nvPr/>
        </p:nvSpPr>
        <p:spPr>
          <a:xfrm>
            <a:off x="733779" y="1063036"/>
            <a:ext cx="3000962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lang="en-I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Sumit Shukla</a:t>
            </a:r>
            <a:endParaRPr sz="18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Take Home Challenge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7" name="Google Shape;757;p5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3"/>
          <p:cNvSpPr txBox="1"/>
          <p:nvPr/>
        </p:nvSpPr>
        <p:spPr>
          <a:xfrm>
            <a:off x="432450" y="1331975"/>
            <a:ext cx="85533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I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Till now we tried to solve this problem using L1 and L2 regularisation and we saw we were able to achieve 74% test sensitivity. Now try using RFE on this data to choose the best features and check if the sensitivity of the model can be improved or not?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I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Try to handle the cabin variable without dropping it and check if the model sensitivity can be improved. Hint: C123 can be converted C which represent the deck level: Refer to the image: https://upload.wikimedia.org/wikipedia/commons/thumb/8/84/Titanic_cutaway_diagram.png/402px-Titanic_cutaway_diagram.png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4" name="Google Shape;76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4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"/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2" name="Google Shape;632;p36"/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654650" y="2351911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6"/>
          <p:cNvSpPr txBox="1"/>
          <p:nvPr/>
        </p:nvSpPr>
        <p:spPr>
          <a:xfrm>
            <a:off x="1126962" y="2343218"/>
            <a:ext cx="617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 practice on Google Colab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6"/>
          <p:cNvSpPr txBox="1"/>
          <p:nvPr/>
        </p:nvSpPr>
        <p:spPr>
          <a:xfrm>
            <a:off x="1101060" y="1938785"/>
            <a:ext cx="6171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Imbalance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6"/>
          <p:cNvSpPr txBox="1"/>
          <p:nvPr/>
        </p:nvSpPr>
        <p:spPr>
          <a:xfrm>
            <a:off x="1126962" y="1552653"/>
            <a:ext cx="6171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impute missing values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 Imputation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0" y="1181800"/>
            <a:ext cx="87117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 Imputation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p3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8"/>
          <p:cNvSpPr txBox="1"/>
          <p:nvPr/>
        </p:nvSpPr>
        <p:spPr>
          <a:xfrm>
            <a:off x="0" y="1181800"/>
            <a:ext cx="87117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Iterative Imputer: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technique imputes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missing value multiple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times and measures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goodness of imputed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values.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1" name="Google Shape;6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788" y="1071563"/>
            <a:ext cx="6905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Imbalance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432450" y="1331975"/>
            <a:ext cx="82791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Data Imbalance: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task: Data with more number of one class than other. Suppose there are 100 rows in data with 80 rows labelled as class 1 and 20 as class 2. Now this data is imbalanced.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handle it?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Oversampling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the algorithm handle it: Penalize algo(class_weight = ‘balanced’)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Tree based algorithms: Random forest.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4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4" name="Google Shape;66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0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1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6" name="Google Shape;6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71" y="1837950"/>
            <a:ext cx="3330925" cy="25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2" name="Google Shape;672;p4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432450" y="1331975"/>
            <a:ext cx="8279100" cy="3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to following link and download the data: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https://www.kaggle.com/c/titanic/data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https://query.data.world/s/gb5wjsz5c76sgfyeas22h4loq7syqt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Load the train.csv data and answer the below questions: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Question-1: 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number of non-nulls for “Age” variable?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891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126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Question-2: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percentage of missing values for the variable “Embarked”?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0.22%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22%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2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2"/>
          <p:cNvSpPr txBox="1"/>
          <p:nvPr/>
        </p:nvSpPr>
        <p:spPr>
          <a:xfrm>
            <a:off x="432450" y="1331975"/>
            <a:ext cx="8279100" cy="3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Question-3: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What is the fare value at 75th percentile?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$32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Question-4:</a:t>
            </a: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Out of the total passengers, what is the percentage of females those survived the incident?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28%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26%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1002</Words>
  <Application>Microsoft Office PowerPoint</Application>
  <PresentationFormat>On-screen Show (16:9)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Proxima Nova</vt:lpstr>
      <vt:lpstr>Calibri</vt:lpstr>
      <vt:lpstr>Roboto</vt:lpstr>
      <vt:lpstr>MASTER_UPGRAD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SUMITH</cp:lastModifiedBy>
  <cp:revision>2</cp:revision>
  <dcterms:modified xsi:type="dcterms:W3CDTF">2019-12-28T09:46:06Z</dcterms:modified>
</cp:coreProperties>
</file>