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61" r:id="rId2"/>
    <p:sldMasterId id="2147483668" r:id="rId3"/>
    <p:sldMasterId id="2147483664" r:id="rId4"/>
    <p:sldMasterId id="2147483670" r:id="rId5"/>
    <p:sldMasterId id="2147483677" r:id="rId6"/>
  </p:sldMasterIdLst>
  <p:notesMasterIdLst>
    <p:notesMasterId r:id="rId20"/>
  </p:notesMasterIdLst>
  <p:handoutMasterIdLst>
    <p:handoutMasterId r:id="rId21"/>
  </p:handoutMasterIdLst>
  <p:sldIdLst>
    <p:sldId id="275" r:id="rId7"/>
    <p:sldId id="323" r:id="rId8"/>
    <p:sldId id="316" r:id="rId9"/>
    <p:sldId id="315" r:id="rId10"/>
    <p:sldId id="317" r:id="rId11"/>
    <p:sldId id="324" r:id="rId12"/>
    <p:sldId id="325" r:id="rId13"/>
    <p:sldId id="319" r:id="rId14"/>
    <p:sldId id="318" r:id="rId15"/>
    <p:sldId id="320" r:id="rId16"/>
    <p:sldId id="321" r:id="rId17"/>
    <p:sldId id="322" r:id="rId18"/>
    <p:sldId id="279" r:id="rId19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41C"/>
    <a:srgbClr val="C3D69B"/>
    <a:srgbClr val="4F81BD"/>
    <a:srgbClr val="FEFBFC"/>
    <a:srgbClr val="FBF9FA"/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71" autoAdjust="0"/>
  </p:normalViewPr>
  <p:slideViewPr>
    <p:cSldViewPr>
      <p:cViewPr>
        <p:scale>
          <a:sx n="94" d="100"/>
          <a:sy n="94" d="100"/>
        </p:scale>
        <p:origin x="-12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08EA3-9170-42A8-92A9-70C5C0902E52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B8F79-35CF-478B-B58C-0548117297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9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D7AEB-E31A-48F9-BBEA-55B07F0E8840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DA189-D449-4431-BEF0-842D1D4EE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9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A189-D449-4431-BEF0-842D1D4EE69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4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A189-D449-4431-BEF0-842D1D4EE69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ster Title Slide">
    <p:bg>
      <p:bgPr>
        <a:solidFill>
          <a:srgbClr val="ED24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 i="1">
                <a:solidFill>
                  <a:schemeClr val="bg1"/>
                </a:solidFill>
                <a:latin typeface="Myraid pro black 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5334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D2F9-1BDD-4EE2-9ABF-97FFAC844947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69D-C7D4-41AA-981A-3B12C6877F3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E:\Ashish_l\Ash\TBU\TBU Stuff\Logo  17 Jan\AIRTEL LOCKUP F_V\Digital\AIRTEL_F_V_3D white (REVERSED)_RGB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4572000"/>
            <a:ext cx="1904999" cy="1904999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F45D-1FEF-4346-9DCE-BC8A383922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EF4B-253A-4CB7-8ECD-3B224E0939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113468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F45D-1FEF-4346-9DCE-BC8A383922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EF4B-253A-4CB7-8ECD-3B224E0939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79202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F45D-1FEF-4346-9DCE-BC8A383922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EF4B-253A-4CB7-8ECD-3B224E0939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165905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F45D-1FEF-4346-9DCE-BC8A383922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EF4B-253A-4CB7-8ECD-3B224E0939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705097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F45D-1FEF-4346-9DCE-BC8A383922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EF4B-253A-4CB7-8ECD-3B224E0939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329538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F45D-1FEF-4346-9DCE-BC8A383922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EF4B-253A-4CB7-8ECD-3B224E0939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280871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F45D-1FEF-4346-9DCE-BC8A383922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EF4B-253A-4CB7-8ECD-3B224E0939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200" y="6172200"/>
            <a:ext cx="14319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9337520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200" y="6172200"/>
            <a:ext cx="14319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5890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Ashish_l\Ash\TBU\TBU Stuff\PPT\7 Feb\Crop 1 Revise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463" y="-17463"/>
            <a:ext cx="9180513" cy="689451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057400"/>
            <a:ext cx="7772400" cy="841375"/>
          </a:xfrm>
        </p:spPr>
        <p:txBody>
          <a:bodyPr>
            <a:normAutofit/>
          </a:bodyPr>
          <a:lstStyle>
            <a:lvl1pPr algn="l">
              <a:defRPr sz="4400" b="0" i="1">
                <a:solidFill>
                  <a:schemeClr val="bg1"/>
                </a:solidFill>
                <a:latin typeface="Myriad Pro Black It"/>
              </a:defRPr>
            </a:lvl1pPr>
          </a:lstStyle>
          <a:p>
            <a:r>
              <a:rPr lang="en-US" dirty="0" smtClean="0"/>
              <a:t>divider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7A6C-6A30-4CFC-A0DC-4AB36D83922C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478E-14FE-40BA-B11F-AEE120BDC9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E:\Ashish_l\Ash\TBU\TBU Stuff\PPT\7 Feb\airtel 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4607" y="0"/>
            <a:ext cx="2869393" cy="1411837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 i="1">
                <a:solidFill>
                  <a:schemeClr val="bg1"/>
                </a:solidFill>
                <a:latin typeface="Myraid pro black 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5334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D2F9-1BDD-4EE2-9ABF-97FFAC844947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69D-C7D4-41AA-981A-3B12C6877F3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E:\Ashish_l\Ash\TBU\TBU Stuff\Logo  17 Jan\AIRTEL LOCKUP F_V\Digital\AIRTEL_F_V_3D white (REVERSED)_RGB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4572000"/>
            <a:ext cx="1904999" cy="1904999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7A6C-6A30-4CFC-A0DC-4AB36D83922C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478E-14FE-40BA-B11F-AEE120BDC9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E:\Ashish_l\Ash\TBU\TBU Stuff\Logo  17 Jan\AIRTEL LOCKUP F_V\Digital\AIRTEL_F_V_3D white (REVERSED)_RGB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4572000"/>
            <a:ext cx="1904999" cy="1904999"/>
          </a:xfrm>
          <a:prstGeom prst="rect">
            <a:avLst/>
          </a:prstGeom>
          <a:noFill/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533400" y="2438400"/>
            <a:ext cx="86106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>
                <a:solidFill>
                  <a:schemeClr val="bg1"/>
                </a:solidFill>
                <a:latin typeface="Myraid pro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aid pro black "/>
                <a:ea typeface="+mn-ea"/>
                <a:cs typeface="+mn-cs"/>
              </a:rPr>
              <a:t>thank you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aid pro black 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Ashish_l\Ash\TBU\TBU Stuff\PPT\7 Feb\Crop 2 Revise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463" y="-17463"/>
            <a:ext cx="9180513" cy="689451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4187825"/>
            <a:ext cx="7772400" cy="841375"/>
          </a:xfrm>
        </p:spPr>
        <p:txBody>
          <a:bodyPr>
            <a:normAutofit/>
          </a:bodyPr>
          <a:lstStyle>
            <a:lvl1pPr algn="l">
              <a:defRPr sz="4400" b="0" i="1">
                <a:solidFill>
                  <a:schemeClr val="bg1"/>
                </a:solidFill>
                <a:latin typeface="Myriad Pro Black It"/>
              </a:defRPr>
            </a:lvl1pPr>
          </a:lstStyle>
          <a:p>
            <a:r>
              <a:rPr lang="en-US" dirty="0" smtClean="0"/>
              <a:t>divider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7A6C-6A30-4CFC-A0DC-4AB36D83922C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478E-14FE-40BA-B11F-AEE120BDC9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E:\Ashish_l\Ash\TBU\TBU Stuff\PPT\7 Feb\airtel 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869393" cy="1411837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Ashish_l\Ash\TBU\TBU Stuff\PPT\Jan\25 jan\4-07.jpg"/>
          <p:cNvPicPr>
            <a:picLocks noChangeAspect="1" noChangeArrowheads="1"/>
          </p:cNvPicPr>
          <p:nvPr userDrawn="1"/>
        </p:nvPicPr>
        <p:blipFill>
          <a:blip r:embed="rId2" cstate="print"/>
          <a:srcRect r="49167"/>
          <a:stretch>
            <a:fillRect/>
          </a:stretch>
        </p:blipFill>
        <p:spPr bwMode="auto">
          <a:xfrm>
            <a:off x="0" y="0"/>
            <a:ext cx="46482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3581400"/>
            <a:ext cx="7772400" cy="841375"/>
          </a:xfrm>
        </p:spPr>
        <p:txBody>
          <a:bodyPr>
            <a:normAutofit/>
          </a:bodyPr>
          <a:lstStyle>
            <a:lvl1pPr algn="l">
              <a:defRPr sz="4800" b="0" i="1" baseline="0">
                <a:solidFill>
                  <a:schemeClr val="bg1"/>
                </a:solidFill>
                <a:latin typeface="Myriad Pro Black It"/>
              </a:defRPr>
            </a:lvl1pPr>
          </a:lstStyle>
          <a:p>
            <a:r>
              <a:rPr lang="en-US" dirty="0" smtClean="0"/>
              <a:t>divider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7A6C-6A30-4CFC-A0DC-4AB36D83922C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478E-14FE-40BA-B11F-AEE120BDC9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3" descr="E:\Ashish_l\Ash\TBU\TBU Stuff\Logo  17 Jan\AIRTEL LOCKUP A\Digital\AIRTEL_LOCKUP_F1_RGB_3D_30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3464" y="0"/>
            <a:ext cx="1750536" cy="1750536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ED24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7A6C-6A30-4CFC-A0DC-4AB36D83922C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478E-14FE-40BA-B11F-AEE120BDC9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E:\Ashish_l\Ash\TBU\TBU Stuff\Logo  17 Jan\AIRTEL LOCKUP F_V\Digital\AIRTEL_F_V_3D white (REVERSED)_RGB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4572000"/>
            <a:ext cx="1904999" cy="1904999"/>
          </a:xfrm>
          <a:prstGeom prst="rect">
            <a:avLst/>
          </a:prstGeom>
          <a:noFill/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533400" y="2438400"/>
            <a:ext cx="86106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>
                <a:solidFill>
                  <a:schemeClr val="bg1"/>
                </a:solidFill>
                <a:latin typeface="Myraid pro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aid pro black "/>
                <a:ea typeface="+mn-ea"/>
                <a:cs typeface="+mn-cs"/>
              </a:rPr>
              <a:t>thank you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aid pro black 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F45D-1FEF-4346-9DCE-BC8A383922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EF4B-253A-4CB7-8ECD-3B224E0939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9333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F45D-1FEF-4346-9DCE-BC8A383922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EF4B-253A-4CB7-8ECD-3B224E0939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3499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5D2F9-1BDD-4EE2-9ABF-97FFAC844947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769D-C7D4-41AA-981A-3B12C6877F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65CA2-FB99-4D1A-A53F-C8410298100D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DEA69-FA23-4F24-BAA8-40E9179EA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88" r:id="rId2"/>
    <p:sldLayoutId id="2147483689" r:id="rId3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65CA2-FB99-4D1A-A53F-C8410298100D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DEA69-FA23-4F24-BAA8-40E9179EA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65CA2-FB99-4D1A-A53F-C8410298100D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DEA69-FA23-4F24-BAA8-40E9179EA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65CA2-FB99-4D1A-A53F-C8410298100D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DEA69-FA23-4F24-BAA8-40E9179EA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E:\Ashish_l\Ash\TBU\TBU Stuff\PPT\7 Feb\Crop New-01.png"/>
          <p:cNvPicPr>
            <a:picLocks noChangeAspect="1" noChangeArrowheads="1"/>
          </p:cNvPicPr>
          <p:nvPr/>
        </p:nvPicPr>
        <p:blipFill>
          <a:blip r:embed="rId12" cstate="print"/>
          <a:srcRect l="2913" t="85556" b="420"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52400"/>
            <a:ext cx="7696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F45D-1FEF-4346-9DCE-BC8A383922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EF4B-253A-4CB7-8ECD-3B224E0939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 descr="E:\Ashish_l\Ash\TBU\TBU Stuff\PPT\7 Feb\airtel 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494852" y="6162710"/>
            <a:ext cx="1725348" cy="84769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 bwMode="auto">
          <a:xfrm>
            <a:off x="38100" y="38100"/>
            <a:ext cx="419100" cy="1905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/>
            </a:pPr>
            <a:fld id="{BE42C519-9418-49C2-A950-694AFB02255F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ctr" fontAlgn="base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96380" y="-7413"/>
            <a:ext cx="2560320" cy="246488"/>
          </a:xfrm>
          <a:prstGeom prst="rect">
            <a:avLst/>
          </a:prstGeom>
          <a:solidFill>
            <a:srgbClr val="EF1C2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r">
              <a:defRPr/>
            </a:pPr>
            <a:r>
              <a:rPr lang="en-US" sz="900" b="1" i="1" kern="0" dirty="0">
                <a:solidFill>
                  <a:sysClr val="windowText" lastClr="000000"/>
                </a:solidFill>
                <a:latin typeface="Calibri"/>
              </a:rPr>
              <a:t>“Leadership through technology and innovation</a:t>
            </a:r>
            <a:r>
              <a:rPr lang="en-US" sz="900" b="1" i="1" kern="0" dirty="0" smtClean="0">
                <a:solidFill>
                  <a:sysClr val="windowText" lastClr="000000"/>
                </a:solidFill>
                <a:latin typeface="Calibri"/>
              </a:rPr>
              <a:t>”</a:t>
            </a:r>
            <a:endParaRPr lang="en-US" sz="900" b="1" i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" name="Arc 19"/>
          <p:cNvSpPr/>
          <p:nvPr/>
        </p:nvSpPr>
        <p:spPr>
          <a:xfrm rot="10800000">
            <a:off x="4849749" y="-270510"/>
            <a:ext cx="493776" cy="512064"/>
          </a:xfrm>
          <a:prstGeom prst="arc">
            <a:avLst/>
          </a:prstGeom>
          <a:solidFill>
            <a:srgbClr val="EF1C2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95874" y="-7413"/>
            <a:ext cx="1514475" cy="246888"/>
          </a:xfrm>
          <a:prstGeom prst="rect">
            <a:avLst/>
          </a:prstGeom>
          <a:solidFill>
            <a:srgbClr val="EF1C24"/>
          </a:solidFill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900" b="1" kern="0" dirty="0" smtClean="0">
                <a:solidFill>
                  <a:sysClr val="window" lastClr="FFFFFF"/>
                </a:solidFill>
                <a:latin typeface="Arial" charset="0"/>
              </a:rPr>
              <a:t>Information Technology</a:t>
            </a:r>
            <a:endParaRPr lang="en-US" sz="900" b="1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12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p:transition>
    <p:random/>
  </p:transition>
  <p:txStyles>
    <p:titleStyle>
      <a:lvl1pPr algn="l" defTabSz="914400" rtl="0" eaLnBrk="1" latinLnBrk="0" hangingPunct="1">
        <a:spcBef>
          <a:spcPct val="0"/>
        </a:spcBef>
        <a:buNone/>
        <a:defRPr sz="3200" b="0" i="0" kern="1200">
          <a:solidFill>
            <a:srgbClr val="ED1C24"/>
          </a:solidFill>
          <a:latin typeface="Myraid pro black 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Myraid pro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Myraid pro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Myraid pro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Myraid pro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Myraid pro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676400"/>
            <a:ext cx="4191000" cy="1470025"/>
          </a:xfrm>
        </p:spPr>
        <p:txBody>
          <a:bodyPr>
            <a:noAutofit/>
          </a:bodyPr>
          <a:lstStyle/>
          <a:p>
            <a:r>
              <a:rPr lang="en-US" sz="6000" dirty="0" smtClean="0"/>
              <a:t>Agile Lab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4114800"/>
            <a:ext cx="4953000" cy="1828800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Rachit Goel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Prerit Kohli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Shreya Garg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7696200" cy="533400"/>
          </a:xfrm>
        </p:spPr>
        <p:txBody>
          <a:bodyPr/>
          <a:lstStyle/>
          <a:p>
            <a:r>
              <a:rPr lang="en-US" sz="4400" dirty="0" smtClean="0">
                <a:solidFill>
                  <a:schemeClr val="bg1"/>
                </a:solidFill>
              </a:rPr>
              <a:t>Development Cycle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657" y="1447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Cycle 1:</a:t>
            </a:r>
          </a:p>
          <a:p>
            <a:r>
              <a:rPr lang="en-US" sz="2800" dirty="0" smtClean="0"/>
              <a:t>User Interface.</a:t>
            </a:r>
          </a:p>
          <a:p>
            <a:r>
              <a:rPr lang="en-US" sz="2800" dirty="0" smtClean="0"/>
              <a:t>Requirement analysis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Cycle 2:</a:t>
            </a:r>
          </a:p>
          <a:p>
            <a:r>
              <a:rPr lang="en-US" sz="2800" dirty="0" smtClean="0"/>
              <a:t>Current Location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Cycle 3:</a:t>
            </a:r>
          </a:p>
          <a:p>
            <a:r>
              <a:rPr lang="en-US" sz="2800" dirty="0" smtClean="0"/>
              <a:t>Forming groups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75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696200" cy="533400"/>
          </a:xfrm>
        </p:spPr>
        <p:txBody>
          <a:bodyPr/>
          <a:lstStyle/>
          <a:p>
            <a:r>
              <a:rPr lang="en-US" sz="4400" dirty="0" smtClean="0">
                <a:solidFill>
                  <a:schemeClr val="bg1"/>
                </a:solidFill>
              </a:rPr>
              <a:t>Decisions Taken: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Extracting location: GPS </a:t>
            </a:r>
            <a:r>
              <a:rPr lang="en-US" sz="2800" dirty="0" err="1" smtClean="0"/>
              <a:t>vs</a:t>
            </a:r>
            <a:r>
              <a:rPr lang="en-US" sz="2800" dirty="0" smtClean="0"/>
              <a:t> Network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Why PHP? –easy –quick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29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7696200" cy="533400"/>
          </a:xfrm>
        </p:spPr>
        <p:txBody>
          <a:bodyPr/>
          <a:lstStyle/>
          <a:p>
            <a:r>
              <a:rPr lang="en-US" sz="4400" dirty="0" smtClean="0">
                <a:solidFill>
                  <a:schemeClr val="bg1"/>
                </a:solidFill>
              </a:rPr>
              <a:t>Next Steps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Geo-Fencing </a:t>
            </a:r>
            <a:r>
              <a:rPr lang="en-US" sz="2800" dirty="0" smtClean="0"/>
              <a:t>alerts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SOS </a:t>
            </a:r>
            <a:r>
              <a:rPr lang="en-US" sz="2800" dirty="0"/>
              <a:t>Messages	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Locating near by stores/restaurant </a:t>
            </a:r>
          </a:p>
        </p:txBody>
      </p:sp>
    </p:spTree>
    <p:extLst>
      <p:ext uri="{BB962C8B-B14F-4D97-AF65-F5344CB8AC3E}">
        <p14:creationId xmlns:p14="http://schemas.microsoft.com/office/powerpoint/2010/main" val="40311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96200" cy="533400"/>
          </a:xfrm>
        </p:spPr>
        <p:txBody>
          <a:bodyPr/>
          <a:lstStyle/>
          <a:p>
            <a:r>
              <a:rPr lang="en-US" sz="4400" dirty="0" smtClean="0">
                <a:solidFill>
                  <a:schemeClr val="bg1"/>
                </a:solidFill>
              </a:rPr>
              <a:t>Motivation: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C</a:t>
            </a:r>
            <a:r>
              <a:rPr lang="en-US" sz="2800" smtClean="0"/>
              <a:t>an </a:t>
            </a:r>
            <a:r>
              <a:rPr lang="en-US" sz="2800" dirty="0" smtClean="0"/>
              <a:t>friends meet without any plan? Any utility?</a:t>
            </a:r>
          </a:p>
          <a:p>
            <a:pPr marL="0" indent="0">
              <a:buNone/>
            </a:pPr>
            <a:r>
              <a:rPr lang="en-US" sz="2800" dirty="0" smtClean="0"/>
              <a:t>NO.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Need?</a:t>
            </a:r>
          </a:p>
          <a:p>
            <a:pPr marL="0" indent="0">
              <a:buNone/>
            </a:pPr>
            <a:r>
              <a:rPr lang="en-US" sz="2800" dirty="0" smtClean="0"/>
              <a:t>YES.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34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7696200" cy="533400"/>
          </a:xfrm>
        </p:spPr>
        <p:txBody>
          <a:bodyPr/>
          <a:lstStyle/>
          <a:p>
            <a:r>
              <a:rPr lang="en-US" sz="4400" dirty="0" smtClean="0">
                <a:solidFill>
                  <a:schemeClr val="bg1"/>
                </a:solidFill>
              </a:rPr>
              <a:t>Solution needed: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Reduce time and cost to find friends.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Form Groups, retrieve the locations</a:t>
            </a:r>
            <a:r>
              <a:rPr lang="en-US" sz="2800" dirty="0" smtClean="0"/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en-US" sz="2800" dirty="0"/>
              <a:t>Target audience. –Bored? Find friends</a:t>
            </a:r>
            <a:r>
              <a:rPr lang="en-US" sz="2800" dirty="0" smtClean="0"/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en-US" sz="2800" dirty="0"/>
              <a:t>Tag your location</a:t>
            </a:r>
            <a:r>
              <a:rPr lang="en-US" sz="2800" dirty="0" smtClean="0"/>
              <a:t>.</a:t>
            </a:r>
            <a:endParaRPr lang="en-US" sz="2800" dirty="0"/>
          </a:p>
          <a:p>
            <a:pPr marL="285750" indent="-285750"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756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19398"/>
            <a:ext cx="1013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Capabilities: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981200"/>
            <a:ext cx="754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Provide Geo-intelligence capabilities.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Locate your friends real time.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Log your travels.</a:t>
            </a:r>
          </a:p>
        </p:txBody>
      </p:sp>
    </p:spTree>
    <p:extLst>
      <p:ext uri="{BB962C8B-B14F-4D97-AF65-F5344CB8AC3E}">
        <p14:creationId xmlns:p14="http://schemas.microsoft.com/office/powerpoint/2010/main" val="17317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0080000\Downloads\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988" y="533400"/>
            <a:ext cx="2509819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0080000\Downloads\splash_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98" y="2590800"/>
            <a:ext cx="7467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98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0080000\Downloads\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0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157358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7696200" cy="533400"/>
          </a:xfrm>
        </p:spPr>
        <p:txBody>
          <a:bodyPr/>
          <a:lstStyle/>
          <a:p>
            <a:r>
              <a:rPr lang="en-US" sz="4400" dirty="0" smtClean="0">
                <a:solidFill>
                  <a:schemeClr val="bg1"/>
                </a:solidFill>
              </a:rPr>
              <a:t>Technology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458200" cy="4525963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800" b="1" dirty="0"/>
              <a:t>Client Side</a:t>
            </a:r>
          </a:p>
          <a:p>
            <a:pPr marL="857250" lvl="2" indent="-457200"/>
            <a:r>
              <a:rPr lang="en-US" sz="2800" dirty="0" smtClean="0"/>
              <a:t>Java –platform independent</a:t>
            </a:r>
            <a:endParaRPr lang="en-US" sz="2800" dirty="0"/>
          </a:p>
          <a:p>
            <a:pPr marL="857250" lvl="2" indent="-457200">
              <a:lnSpc>
                <a:spcPct val="150000"/>
              </a:lnSpc>
            </a:pPr>
            <a:r>
              <a:rPr lang="en-US" sz="2800" dirty="0"/>
              <a:t>Android Application </a:t>
            </a:r>
            <a:r>
              <a:rPr lang="en-US" sz="2800" dirty="0" smtClean="0"/>
              <a:t>Development</a:t>
            </a: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Server Side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PHP for </a:t>
            </a:r>
            <a:r>
              <a:rPr lang="en-US" sz="2800" dirty="0"/>
              <a:t>web services - easy, quick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MySQL </a:t>
            </a:r>
            <a:endParaRPr lang="en-US" sz="2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JSON is used for network </a:t>
            </a:r>
            <a:r>
              <a:rPr lang="en-US" sz="2800" dirty="0" smtClean="0"/>
              <a:t>payload – mobile friendly</a:t>
            </a:r>
            <a:endParaRPr lang="en-US" sz="280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sz="2800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sz="2800" dirty="0"/>
          </a:p>
          <a:p>
            <a:pPr lvl="1">
              <a:lnSpc>
                <a:spcPct val="150000"/>
              </a:lnSpc>
              <a:buNone/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14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696200" cy="533400"/>
          </a:xfrm>
        </p:spPr>
        <p:txBody>
          <a:bodyPr/>
          <a:lstStyle/>
          <a:p>
            <a:r>
              <a:rPr lang="en-US" sz="4400" dirty="0" smtClean="0">
                <a:solidFill>
                  <a:schemeClr val="bg1"/>
                </a:solidFill>
              </a:rPr>
              <a:t>Tools: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Client Side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Eclipse </a:t>
            </a:r>
            <a:r>
              <a:rPr lang="en-US" sz="2800" dirty="0" smtClean="0"/>
              <a:t>IDE.</a:t>
            </a:r>
            <a:endParaRPr lang="en-US" sz="2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Android SDK with </a:t>
            </a:r>
            <a:r>
              <a:rPr lang="en-US" sz="2800" dirty="0" err="1" smtClean="0"/>
              <a:t>MySQLite</a:t>
            </a:r>
            <a:r>
              <a:rPr lang="en-US" sz="2800" dirty="0" smtClean="0"/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Adobe Photoshop CS5</a:t>
            </a: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10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Title Slid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r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vider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Ivider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rtel digital fonts">
      <a:majorFont>
        <a:latin typeface="Myraid pro black"/>
        <a:ea typeface=""/>
        <a:cs typeface=""/>
      </a:majorFont>
      <a:minorFont>
        <a:latin typeface="Myrai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15215</TotalTime>
  <Words>164</Words>
  <Application>Microsoft Office PowerPoint</Application>
  <PresentationFormat>On-screen Show (4:3)</PresentationFormat>
  <Paragraphs>59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Master Title Slide </vt:lpstr>
      <vt:lpstr>Divider 1</vt:lpstr>
      <vt:lpstr>Divider 2</vt:lpstr>
      <vt:lpstr>DIvider 3</vt:lpstr>
      <vt:lpstr>Thank you</vt:lpstr>
      <vt:lpstr>1_Office Theme</vt:lpstr>
      <vt:lpstr>Agile Lab</vt:lpstr>
      <vt:lpstr>Motivation:</vt:lpstr>
      <vt:lpstr>Solution needed:</vt:lpstr>
      <vt:lpstr>PowerPoint Presentation</vt:lpstr>
      <vt:lpstr>PowerPoint Presentation</vt:lpstr>
      <vt:lpstr>PowerPoint Presentation</vt:lpstr>
      <vt:lpstr>PowerPoint Presentation</vt:lpstr>
      <vt:lpstr>Technology:</vt:lpstr>
      <vt:lpstr>Tools:</vt:lpstr>
      <vt:lpstr>Development Cycle</vt:lpstr>
      <vt:lpstr>Decisions Taken:</vt:lpstr>
      <vt:lpstr>Next Steps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airtel</dc:creator>
  <cp:lastModifiedBy>rachit</cp:lastModifiedBy>
  <cp:revision>285</cp:revision>
  <cp:lastPrinted>2013-02-20T04:51:39Z</cp:lastPrinted>
  <dcterms:created xsi:type="dcterms:W3CDTF">2011-02-07T14:26:48Z</dcterms:created>
  <dcterms:modified xsi:type="dcterms:W3CDTF">2013-07-06T20:05:40Z</dcterms:modified>
</cp:coreProperties>
</file>