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00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0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5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6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6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2A04-1B34-4490-B295-1C8442CC846B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0B04-2EEC-47D3-8670-3C53BF1F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47351" y="609600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Village1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947351" y="1441622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Village2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947351" y="2273644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Village3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47351" y="3105666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Village4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47351" y="3937688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Village5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47351" y="5453450"/>
            <a:ext cx="1326292" cy="67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Village </a:t>
            </a:r>
            <a:r>
              <a:rPr lang="en-GB" sz="1600" i="1" dirty="0" smtClean="0"/>
              <a:t>n</a:t>
            </a:r>
            <a:endParaRPr lang="en-GB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0497" y="4885039"/>
            <a:ext cx="0" cy="48603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09318" y="906163"/>
            <a:ext cx="1425147" cy="11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Panchayat 1 </a:t>
            </a:r>
            <a:r>
              <a:rPr lang="en-GB" sz="1400" i="1" dirty="0" smtClean="0"/>
              <a:t>2-3 villages</a:t>
            </a:r>
            <a:endParaRPr lang="en-GB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09318" y="2611395"/>
            <a:ext cx="1425147" cy="11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Panchayat 2</a:t>
            </a:r>
          </a:p>
          <a:p>
            <a:pPr algn="ctr"/>
            <a:r>
              <a:rPr lang="en-GB" sz="1400" i="1" dirty="0" smtClean="0"/>
              <a:t>2-3 villages</a:t>
            </a:r>
            <a:endParaRPr lang="en-GB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3509318" y="4415482"/>
            <a:ext cx="1425147" cy="11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Panchayat </a:t>
            </a:r>
            <a:r>
              <a:rPr lang="en-GB" i="1" dirty="0" smtClean="0"/>
              <a:t>k</a:t>
            </a:r>
          </a:p>
          <a:p>
            <a:pPr algn="ctr"/>
            <a:r>
              <a:rPr lang="en-GB" sz="1400" i="1" dirty="0" smtClean="0"/>
              <a:t>2-3 villages</a:t>
            </a:r>
            <a:endParaRPr lang="en-GB" dirty="0"/>
          </a:p>
        </p:txBody>
      </p:sp>
      <p:cxnSp>
        <p:nvCxnSpPr>
          <p:cNvPr id="16" name="Straight Connector 15"/>
          <p:cNvCxnSpPr>
            <a:stCxn id="4" idx="6"/>
            <a:endCxn id="12" idx="1"/>
          </p:cNvCxnSpPr>
          <p:nvPr/>
        </p:nvCxnSpPr>
        <p:spPr>
          <a:xfrm>
            <a:off x="2273643" y="947352"/>
            <a:ext cx="1235675" cy="51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12" idx="1"/>
          </p:cNvCxnSpPr>
          <p:nvPr/>
        </p:nvCxnSpPr>
        <p:spPr>
          <a:xfrm flipV="1">
            <a:off x="2273643" y="1458098"/>
            <a:ext cx="1235675" cy="32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12" idx="1"/>
          </p:cNvCxnSpPr>
          <p:nvPr/>
        </p:nvCxnSpPr>
        <p:spPr>
          <a:xfrm flipV="1">
            <a:off x="2273643" y="1458098"/>
            <a:ext cx="1235675" cy="115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13" idx="1"/>
          </p:cNvCxnSpPr>
          <p:nvPr/>
        </p:nvCxnSpPr>
        <p:spPr>
          <a:xfrm flipV="1">
            <a:off x="2273643" y="3163330"/>
            <a:ext cx="1235675" cy="28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6"/>
            <a:endCxn id="13" idx="1"/>
          </p:cNvCxnSpPr>
          <p:nvPr/>
        </p:nvCxnSpPr>
        <p:spPr>
          <a:xfrm flipV="1">
            <a:off x="2273643" y="3163330"/>
            <a:ext cx="1235675" cy="111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14" idx="1"/>
          </p:cNvCxnSpPr>
          <p:nvPr/>
        </p:nvCxnSpPr>
        <p:spPr>
          <a:xfrm flipV="1">
            <a:off x="2273643" y="4967417"/>
            <a:ext cx="1235675" cy="82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36038" y="1202724"/>
            <a:ext cx="1845275" cy="151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 Development Block 1</a:t>
            </a:r>
          </a:p>
          <a:p>
            <a:pPr algn="ctr"/>
            <a:r>
              <a:rPr lang="en-GB" sz="1400" i="1" dirty="0" smtClean="0"/>
              <a:t>35-40 Panchayats</a:t>
            </a:r>
            <a:endParaRPr lang="en-GB" i="1" dirty="0"/>
          </a:p>
        </p:txBody>
      </p:sp>
      <p:sp>
        <p:nvSpPr>
          <p:cNvPr id="38" name="Rectangle 37"/>
          <p:cNvSpPr/>
          <p:nvPr/>
        </p:nvSpPr>
        <p:spPr>
          <a:xfrm>
            <a:off x="6236038" y="3657600"/>
            <a:ext cx="1845275" cy="151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 Development Block </a:t>
            </a:r>
            <a:r>
              <a:rPr lang="en-GB" i="1" dirty="0" smtClean="0"/>
              <a:t>m</a:t>
            </a:r>
          </a:p>
          <a:p>
            <a:pPr algn="ctr"/>
            <a:r>
              <a:rPr lang="en-GB" sz="1400" i="1" dirty="0" smtClean="0"/>
              <a:t>35-40 Panchayats</a:t>
            </a:r>
            <a:endParaRPr lang="en-GB" i="1" dirty="0"/>
          </a:p>
        </p:txBody>
      </p:sp>
      <p:cxnSp>
        <p:nvCxnSpPr>
          <p:cNvPr id="40" name="Straight Connector 39"/>
          <p:cNvCxnSpPr>
            <a:stCxn id="12" idx="3"/>
            <a:endCxn id="27" idx="1"/>
          </p:cNvCxnSpPr>
          <p:nvPr/>
        </p:nvCxnSpPr>
        <p:spPr>
          <a:xfrm>
            <a:off x="4934465" y="1458098"/>
            <a:ext cx="1301573" cy="50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  <a:endCxn id="27" idx="1"/>
          </p:cNvCxnSpPr>
          <p:nvPr/>
        </p:nvCxnSpPr>
        <p:spPr>
          <a:xfrm flipV="1">
            <a:off x="4934465" y="1960606"/>
            <a:ext cx="1301573" cy="120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3"/>
            <a:endCxn id="38" idx="1"/>
          </p:cNvCxnSpPr>
          <p:nvPr/>
        </p:nvCxnSpPr>
        <p:spPr>
          <a:xfrm flipV="1">
            <a:off x="4934465" y="4415482"/>
            <a:ext cx="1301573" cy="55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17772" y="3937688"/>
            <a:ext cx="0" cy="46955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48376" y="3060357"/>
            <a:ext cx="0" cy="50250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3211" y="6293708"/>
            <a:ext cx="18782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625,000 Villages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138613" y="6292342"/>
            <a:ext cx="21583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250,000 </a:t>
            </a:r>
            <a:r>
              <a:rPr lang="en-GB" dirty="0" smtClean="0"/>
              <a:t>Panchayats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36038" y="6293708"/>
            <a:ext cx="18782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6000 </a:t>
            </a:r>
            <a:r>
              <a:rPr lang="en-GB" dirty="0" smtClean="0"/>
              <a:t>CD Blocks</a:t>
            </a:r>
            <a:endParaRPr lang="en-GB" dirty="0"/>
          </a:p>
        </p:txBody>
      </p:sp>
      <p:cxnSp>
        <p:nvCxnSpPr>
          <p:cNvPr id="57" name="Straight Arrow Connector 56"/>
          <p:cNvCxnSpPr>
            <a:stCxn id="53" idx="3"/>
            <a:endCxn id="54" idx="1"/>
          </p:cNvCxnSpPr>
          <p:nvPr/>
        </p:nvCxnSpPr>
        <p:spPr>
          <a:xfrm flipV="1">
            <a:off x="2751438" y="6477008"/>
            <a:ext cx="387175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>
          <a:xfrm>
            <a:off x="5296931" y="6477008"/>
            <a:ext cx="939107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12324" y="50451"/>
            <a:ext cx="61042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VILLAGE ADMINISTRATIVE STRUCTURE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5300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Johnston Press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Kinger</dc:creator>
  <cp:lastModifiedBy>Rachit Kinger</cp:lastModifiedBy>
  <cp:revision>4</cp:revision>
  <dcterms:created xsi:type="dcterms:W3CDTF">2017-08-15T15:37:30Z</dcterms:created>
  <dcterms:modified xsi:type="dcterms:W3CDTF">2017-08-15T16:04:05Z</dcterms:modified>
</cp:coreProperties>
</file>