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72" r:id="rId15"/>
    <p:sldId id="269" r:id="rId16"/>
    <p:sldId id="270" r:id="rId17"/>
    <p:sldId id="273" r:id="rId18"/>
    <p:sldId id="274" r:id="rId19"/>
    <p:sldId id="27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1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3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1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4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4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1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7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8633B4-0A21-4630-8EE2-4F7604D8A224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6A61F-FE19-4EE3-BD4A-ECA490EBB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B1F5-5426-4C61-8E69-5B30353E6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8857001" cy="231031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Project on</a:t>
            </a:r>
            <a:br>
              <a:rPr lang="en-US" sz="4800" dirty="0">
                <a:latin typeface="Arial Black" pitchFamily="34" charset="0"/>
              </a:rPr>
            </a:br>
            <a:r>
              <a:rPr lang="en-US" sz="5400" dirty="0">
                <a:latin typeface="Algerian" pitchFamily="82" charset="0"/>
              </a:rPr>
              <a:t>ONLINE VOTING SYSTEM</a:t>
            </a:r>
            <a:br>
              <a:rPr lang="en-US" sz="5400" dirty="0">
                <a:latin typeface="Algerian" pitchFamily="82" charset="0"/>
              </a:rPr>
            </a:br>
            <a:r>
              <a:rPr lang="en-US" sz="5400" dirty="0">
                <a:latin typeface="Algerian" pitchFamily="82" charset="0"/>
              </a:rPr>
              <a:t>(e-vote)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20A2A-6B14-491F-B69F-AAB12474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2" y="4165152"/>
            <a:ext cx="11754678" cy="24741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SUBMITTED TO:-		 				                  SUBMITTED BY:-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		              MR. DHEERAJ SINGH                          RACHIT KUMAR(2000270140039)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				       			RACHIT TOMAR(2000270140040)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							TEJASVI CHAUHAN(2000270140058)</a:t>
            </a:r>
          </a:p>
        </p:txBody>
      </p:sp>
    </p:spTree>
    <p:extLst>
      <p:ext uri="{BB962C8B-B14F-4D97-AF65-F5344CB8AC3E}">
        <p14:creationId xmlns:p14="http://schemas.microsoft.com/office/powerpoint/2010/main" val="282134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602D-3554-4ADD-91D5-767328D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"/>
            <a:ext cx="10018713" cy="927653"/>
          </a:xfrm>
          <a:scene3d>
            <a:camera prst="orthographicFront"/>
            <a:lightRig rig="threePt" dir="t"/>
          </a:scene3d>
          <a:sp3d>
            <a:bevelT w="133350" prst="cross"/>
            <a:bevelB prst="relaxedInset"/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LOGIN</a:t>
            </a:r>
            <a:endParaRPr lang="en-IN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56061-D697-4F3B-AE8D-4FCB3202C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27652"/>
            <a:ext cx="9970131" cy="5605462"/>
          </a:xfrm>
        </p:spPr>
      </p:pic>
    </p:spTree>
    <p:extLst>
      <p:ext uri="{BB962C8B-B14F-4D97-AF65-F5344CB8AC3E}">
        <p14:creationId xmlns:p14="http://schemas.microsoft.com/office/powerpoint/2010/main" val="151440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3EAD-C95C-4C29-BF9F-84D89AF6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313"/>
            <a:ext cx="10018713" cy="10634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69850" h="38100" prst="cross"/>
            </a:sp3d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CONTACT US</a:t>
            </a:r>
            <a:endParaRPr lang="en-IN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3FC0-DAFA-4F68-AD64-073BB1AF2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066800"/>
            <a:ext cx="10018713" cy="5453270"/>
          </a:xfrm>
        </p:spPr>
      </p:pic>
    </p:spTree>
    <p:extLst>
      <p:ext uri="{BB962C8B-B14F-4D97-AF65-F5344CB8AC3E}">
        <p14:creationId xmlns:p14="http://schemas.microsoft.com/office/powerpoint/2010/main" val="26565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E698-CC9D-4560-ADB6-ED110BE0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38" y="1"/>
            <a:ext cx="10018713" cy="1066800"/>
          </a:xfrm>
          <a:effectLst>
            <a:reflection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ABOUT US</a:t>
            </a:r>
            <a:endParaRPr lang="en-IN" dirty="0">
              <a:solidFill>
                <a:schemeClr val="accent5">
                  <a:lumMod val="75000"/>
                </a:schemeClr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93E5A-A5A8-494E-8CDA-83B3E86B1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7" y="1222375"/>
            <a:ext cx="9303763" cy="5230813"/>
          </a:xfrm>
        </p:spPr>
      </p:pic>
    </p:spTree>
    <p:extLst>
      <p:ext uri="{BB962C8B-B14F-4D97-AF65-F5344CB8AC3E}">
        <p14:creationId xmlns:p14="http://schemas.microsoft.com/office/powerpoint/2010/main" val="263637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207F-BDA8-4340-8365-8E3D0D50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2278"/>
            <a:ext cx="10018713" cy="1431235"/>
          </a:xfrm>
          <a:effectLst>
            <a:reflection stA="8200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USER PANEL</a:t>
            </a:r>
            <a:endParaRPr lang="en-IN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BB868-3D17-404A-8C3E-2EC31EC37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317990"/>
            <a:ext cx="10018713" cy="5540010"/>
          </a:xfrm>
        </p:spPr>
      </p:pic>
    </p:spTree>
    <p:extLst>
      <p:ext uri="{BB962C8B-B14F-4D97-AF65-F5344CB8AC3E}">
        <p14:creationId xmlns:p14="http://schemas.microsoft.com/office/powerpoint/2010/main" val="337200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BF3B-829D-4BEE-B499-FDA7232C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5" y="301486"/>
            <a:ext cx="10018713" cy="1196009"/>
          </a:xfrm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AUTHENTICATION/VALIDATION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3D8FE-43E0-4D52-B2B9-31D9CDC7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" y="1239595"/>
            <a:ext cx="6986939" cy="3928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6C16F-D64C-42CE-A345-0FA1A72B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47" y="2693506"/>
            <a:ext cx="8369153" cy="41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930-6A9F-48FC-8EB8-43C17705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86" y="644387"/>
            <a:ext cx="10018713" cy="5569226"/>
          </a:xfrm>
          <a:effectLst>
            <a:glow rad="139700">
              <a:schemeClr val="accent6">
                <a:satMod val="175000"/>
                <a:alpha val="40000"/>
              </a:schemeClr>
            </a:glow>
            <a:outerShdw blurRad="635000" dist="50800" dir="4800000" sx="125000" sy="125000" algn="ctr" rotWithShape="0">
              <a:srgbClr val="000000">
                <a:alpha val="86000"/>
              </a:srgbClr>
            </a:outerShdw>
            <a:reflection stA="58000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  <a:bevelB w="139700" prst="cross"/>
          </a:sp3d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BACK END</a:t>
            </a:r>
            <a:endParaRPr lang="en-IN" sz="6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5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8180-7F56-4C3D-B4A2-D35BE265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9027"/>
            <a:ext cx="10018713" cy="1086678"/>
          </a:xfrm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USER_DETAIL</a:t>
            </a:r>
            <a:endParaRPr lang="en-IN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998C9-5DFF-4027-86F9-91B831A7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69" y="1152870"/>
            <a:ext cx="9640262" cy="5420001"/>
          </a:xfrm>
        </p:spPr>
      </p:pic>
    </p:spTree>
    <p:extLst>
      <p:ext uri="{BB962C8B-B14F-4D97-AF65-F5344CB8AC3E}">
        <p14:creationId xmlns:p14="http://schemas.microsoft.com/office/powerpoint/2010/main" val="268461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DDBC-F882-4081-8E6F-2374A7A9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0324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VOTER_DETAIL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85F3A-FFE8-4B73-AF22-AD651FD94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7" y="966788"/>
            <a:ext cx="9713184" cy="5461000"/>
          </a:xfrm>
        </p:spPr>
      </p:pic>
    </p:spTree>
    <p:extLst>
      <p:ext uri="{BB962C8B-B14F-4D97-AF65-F5344CB8AC3E}">
        <p14:creationId xmlns:p14="http://schemas.microsoft.com/office/powerpoint/2010/main" val="308407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B066-C1F0-4AAA-913E-30878582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38200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sx="80000" sy="80000" algn="ctr" rotWithShape="0">
              <a:srgbClr val="000000">
                <a:alpha val="7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sunset" dir="t"/>
          </a:scene3d>
          <a:sp3d prstMaterial="plastic">
            <a:bevelT prst="relaxedInset"/>
            <a:bevelB prst="relaxedInset"/>
          </a:sp3d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CONTACT DETAIL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02C1-1586-46D7-A9DC-2E3C786E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96" y="984250"/>
            <a:ext cx="9540946" cy="5364163"/>
          </a:xfrm>
        </p:spPr>
      </p:pic>
    </p:spTree>
    <p:extLst>
      <p:ext uri="{BB962C8B-B14F-4D97-AF65-F5344CB8AC3E}">
        <p14:creationId xmlns:p14="http://schemas.microsoft.com/office/powerpoint/2010/main" val="13892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DB93AF-02F2-42B5-9B4C-5D9AA406F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64" y="1073427"/>
            <a:ext cx="10213362" cy="54814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8F98B2-1FE8-475C-99F1-95067EBB991C}"/>
              </a:ext>
            </a:extLst>
          </p:cNvPr>
          <p:cNvSpPr/>
          <p:nvPr/>
        </p:nvSpPr>
        <p:spPr>
          <a:xfrm>
            <a:off x="4854089" y="0"/>
            <a:ext cx="248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5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7E5EF5-2519-46E6-B4A2-8EB055B0E42F}"/>
              </a:ext>
            </a:extLst>
          </p:cNvPr>
          <p:cNvSpPr txBox="1"/>
          <p:nvPr/>
        </p:nvSpPr>
        <p:spPr>
          <a:xfrm>
            <a:off x="2438400" y="185531"/>
            <a:ext cx="7315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r>
              <a:rPr lang="en-US" sz="3500" b="1" dirty="0">
                <a:solidFill>
                  <a:srgbClr val="002060"/>
                </a:solidFill>
              </a:rPr>
              <a:t> </a:t>
            </a:r>
            <a:r>
              <a:rPr lang="en-US" sz="3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 THE PROJECT</a:t>
            </a:r>
            <a:endParaRPr lang="en-IN" sz="35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9513-39A2-45FE-BA0D-F6072E3BE7F8}"/>
              </a:ext>
            </a:extLst>
          </p:cNvPr>
          <p:cNvSpPr/>
          <p:nvPr/>
        </p:nvSpPr>
        <p:spPr>
          <a:xfrm>
            <a:off x="1828799" y="1272208"/>
            <a:ext cx="9819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3752D-FF95-4B12-BA1C-686E8BBE3825}"/>
              </a:ext>
            </a:extLst>
          </p:cNvPr>
          <p:cNvSpPr/>
          <p:nvPr/>
        </p:nvSpPr>
        <p:spPr>
          <a:xfrm>
            <a:off x="1178125" y="1696578"/>
            <a:ext cx="981986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 a Website on which online voting will be held such</a:t>
            </a:r>
          </a:p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as college election and class coordinator election etc.												   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E70F9-B201-41E8-8C0A-A8D86DDFB1E0}"/>
              </a:ext>
            </a:extLst>
          </p:cNvPr>
          <p:cNvSpPr/>
          <p:nvPr/>
        </p:nvSpPr>
        <p:spPr>
          <a:xfrm>
            <a:off x="1023582" y="3198166"/>
            <a:ext cx="1109055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site will helps  people to cast their vote through online using their mobile, tablets, and personal computer and out the elections result In very less time than offline voting.</a:t>
            </a:r>
            <a:endParaRPr lang="en-IN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15A9B-0124-4132-B816-512919B93583}"/>
              </a:ext>
            </a:extLst>
          </p:cNvPr>
          <p:cNvSpPr/>
          <p:nvPr/>
        </p:nvSpPr>
        <p:spPr>
          <a:xfrm>
            <a:off x="1568413" y="4884423"/>
            <a:ext cx="14943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e-vote</a:t>
            </a:r>
          </a:p>
        </p:txBody>
      </p:sp>
    </p:spTree>
    <p:extLst>
      <p:ext uri="{BB962C8B-B14F-4D97-AF65-F5344CB8AC3E}">
        <p14:creationId xmlns:p14="http://schemas.microsoft.com/office/powerpoint/2010/main" val="2283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D79-5C73-4494-BB72-680BE8B6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Algerian" panose="04020705040A02060702" pitchFamily="82" charset="0"/>
              </a:rPr>
              <a:t>ADVANTAGES</a:t>
            </a:r>
            <a:endParaRPr lang="en-IN" b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0682-C6ED-40BD-8023-29D92A94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Voter can cast their vote from their home</a:t>
            </a:r>
          </a:p>
          <a:p>
            <a:r>
              <a:rPr lang="en-US" dirty="0"/>
              <a:t>Election result in very less time</a:t>
            </a:r>
          </a:p>
          <a:p>
            <a:r>
              <a:rPr lang="en-US" dirty="0"/>
              <a:t>Reduce the cost of printing ballot paper.</a:t>
            </a:r>
          </a:p>
          <a:p>
            <a:r>
              <a:rPr lang="en-US" dirty="0"/>
              <a:t>Secure login and registration </a:t>
            </a:r>
          </a:p>
          <a:p>
            <a:r>
              <a:rPr lang="en-US" dirty="0"/>
              <a:t>Easy to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10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71AA-46DF-4378-BA1E-3A73FA3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 And Software Requirements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06C4-C6BC-408F-93F7-F58188F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9375"/>
            <a:ext cx="10018713" cy="3988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Software Requirements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End: HTML5, CSS3,JavaScript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End: PHP, MYSQL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Hardware Requirements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 MB Ram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GB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free on hard disk drive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internet connectivity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1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ACA8-8336-4FD0-85AE-5B2AA062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5530"/>
            <a:ext cx="10018713" cy="1669775"/>
          </a:xfrm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References</a:t>
            </a:r>
            <a:endParaRPr lang="en-IN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0A48-BDF0-406D-B78C-3369B1F9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0261"/>
            <a:ext cx="10018713" cy="4625009"/>
          </a:xfrm>
        </p:spPr>
        <p:txBody>
          <a:bodyPr/>
          <a:lstStyle/>
          <a:p>
            <a:r>
              <a:rPr lang="en-US" dirty="0"/>
              <a:t>Wikipedia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Website: w3school,javatpoint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39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114-B91C-4CC6-A8A7-76DA9B7E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2619375"/>
            <a:ext cx="10018713" cy="1752599"/>
          </a:xfrm>
          <a:effectLst>
            <a:outerShdw blurRad="50800" dir="5400000" algn="ctr" rotWithShape="0">
              <a:schemeClr val="accent1">
                <a:lumMod val="75000"/>
                <a:alpha val="95000"/>
              </a:schemeClr>
            </a:out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41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0B0BD1-A791-46DA-86E0-248AE54FCE9D}"/>
              </a:ext>
            </a:extLst>
          </p:cNvPr>
          <p:cNvSpPr txBox="1"/>
          <p:nvPr/>
        </p:nvSpPr>
        <p:spPr>
          <a:xfrm>
            <a:off x="3306170" y="406990"/>
            <a:ext cx="6547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features of the project</a:t>
            </a:r>
            <a:br>
              <a:rPr lang="en-US" sz="35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3DF3E-BFE6-49DE-B039-E6F467864DA2}"/>
              </a:ext>
            </a:extLst>
          </p:cNvPr>
          <p:cNvSpPr txBox="1"/>
          <p:nvPr/>
        </p:nvSpPr>
        <p:spPr>
          <a:xfrm>
            <a:off x="1995984" y="1576541"/>
            <a:ext cx="948178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 LOGIN/REGISTER: </a:t>
            </a:r>
            <a:r>
              <a:rPr lang="en-US" sz="20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5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register using their Aadhar Card or voter id and mobile no and can login using the username and password.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ACCOUNT: </a:t>
            </a:r>
            <a:r>
              <a:rPr lang="en-US" sz="25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 will be able to cast their vote after creating the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EASY ACCESS: </a:t>
            </a:r>
            <a:r>
              <a:rPr lang="en-US" sz="25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 can access the website using their mobile , tablets and personal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RESULT: </a:t>
            </a:r>
            <a:r>
              <a:rPr lang="en-US" sz="25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site will out the elections result in the specific time and the user can see the result on the portal.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AUTHENTICATION/VALIDATION: </a:t>
            </a:r>
            <a:r>
              <a:rPr lang="en-US" sz="2500" b="1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authentication with the Aadhar Card for secure login, one user can cast vote one time only.</a:t>
            </a:r>
            <a:br>
              <a:rPr lang="en-US" sz="25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2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9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D01C-95B7-46F6-A837-8F064937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various modules 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7D45-F572-40FD-9329-46A549B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USER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SELCTION OF VOTING EVENT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CONTACT 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05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838A-906E-44BA-B3A9-1F1DA81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Tools WHICH ARE USED TO DEVELOP THE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C430-A55B-49DE-B301-3297869E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25349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CODE: </a:t>
            </a:r>
            <a:r>
              <a:rPr lang="en-US" dirty="0">
                <a:solidFill>
                  <a:srgbClr val="00B050"/>
                </a:solidFill>
              </a:rPr>
              <a:t>as a source code editor made by </a:t>
            </a:r>
            <a:r>
              <a:rPr lang="en-US" dirty="0" err="1">
                <a:solidFill>
                  <a:srgbClr val="00B050"/>
                </a:solidFill>
              </a:rPr>
              <a:t>microsoft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r>
              <a:rPr lang="en-I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open-source cross-platform web server consisting Apache HTTP Server, SQL for database.</a:t>
            </a:r>
          </a:p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MySQL: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</a:rPr>
              <a:t>as a database</a:t>
            </a:r>
          </a:p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APACHE: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</a:rPr>
              <a:t>is a web server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responsible for accepting directory (HTTP) requests from Internet users and sending them their desired information in the form of files and Web pages</a:t>
            </a:r>
            <a:endParaRPr lang="en-IN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5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AD24-36F0-48DD-BB02-04F3D63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  <a:cs typeface="Times New Roman" pitchFamily="18" charset="0"/>
              </a:rPr>
              <a:t>LANGUAGES used to develop website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4408-23F3-4842-B337-E417950E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HTML, HTML5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CSS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JAVASCRIPT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PHP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63722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EEB-63EF-4F3D-97E0-12B53BB3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84837" cy="554272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  <a:bevelB h="25400" prst="softRound"/>
            </a:sp3d>
          </a:bodyPr>
          <a:lstStyle/>
          <a:p>
            <a:r>
              <a:rPr lang="en-US" b="1" dirty="0">
                <a:solidFill>
                  <a:srgbClr val="1831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63000" endPos="45000" dist="508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FRONT END</a:t>
            </a:r>
            <a:endParaRPr lang="en-IN" b="1" dirty="0">
              <a:solidFill>
                <a:srgbClr val="1831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63000" endPos="45000" dist="508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67947-A3E9-4F40-A300-1E170320961D}"/>
              </a:ext>
            </a:extLst>
          </p:cNvPr>
          <p:cNvSpPr/>
          <p:nvPr/>
        </p:nvSpPr>
        <p:spPr>
          <a:xfrm>
            <a:off x="3260435" y="1854153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5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B80E-A246-4B82-9295-E48F85A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119269"/>
            <a:ext cx="9530708" cy="98066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HOME PAGE</a:t>
            </a:r>
            <a:endParaRPr lang="en-IN" b="1" u="sng" dirty="0">
              <a:solidFill>
                <a:schemeClr val="accent1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B021C-CE9D-49C4-8A22-BE3222EA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616"/>
            <a:ext cx="12192000" cy="5923723"/>
          </a:xfrm>
        </p:spPr>
      </p:pic>
    </p:spTree>
    <p:extLst>
      <p:ext uri="{BB962C8B-B14F-4D97-AF65-F5344CB8AC3E}">
        <p14:creationId xmlns:p14="http://schemas.microsoft.com/office/powerpoint/2010/main" val="281289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096D-5F09-4B6D-B7A2-D210B914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81" y="0"/>
            <a:ext cx="10018713" cy="864704"/>
          </a:xfrm>
          <a:effectLst>
            <a:reflection stA="93000" endPos="65000" dist="50800" dir="5400000" sy="-100000" algn="bl" rotWithShape="0"/>
          </a:effectLst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REGISTER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B3CA2-30DC-404B-9494-3256A1E60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81" y="957469"/>
            <a:ext cx="9799613" cy="5509592"/>
          </a:xfrm>
        </p:spPr>
      </p:pic>
    </p:spTree>
    <p:extLst>
      <p:ext uri="{BB962C8B-B14F-4D97-AF65-F5344CB8AC3E}">
        <p14:creationId xmlns:p14="http://schemas.microsoft.com/office/powerpoint/2010/main" val="2543228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221</TotalTime>
  <Words>448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Arial</vt:lpstr>
      <vt:lpstr>Arial Black</vt:lpstr>
      <vt:lpstr>Corbel</vt:lpstr>
      <vt:lpstr>Times New Roman</vt:lpstr>
      <vt:lpstr>Parallax</vt:lpstr>
      <vt:lpstr>Project on ONLINE VOTING SYSTEM (e-vote)</vt:lpstr>
      <vt:lpstr>PowerPoint Presentation</vt:lpstr>
      <vt:lpstr>PowerPoint Presentation</vt:lpstr>
      <vt:lpstr>various modules are</vt:lpstr>
      <vt:lpstr>Tools WHICH ARE USED TO DEVELOP THE WEBSITE</vt:lpstr>
      <vt:lpstr>LANGUAGES used to develop website </vt:lpstr>
      <vt:lpstr>FRONT END</vt:lpstr>
      <vt:lpstr>HOME PAGE</vt:lpstr>
      <vt:lpstr> REGISTER</vt:lpstr>
      <vt:lpstr>LOGIN</vt:lpstr>
      <vt:lpstr>CONTACT US</vt:lpstr>
      <vt:lpstr>ABOUT US</vt:lpstr>
      <vt:lpstr>USER PANEL</vt:lpstr>
      <vt:lpstr>AUTHENTICATION/VALIDATION</vt:lpstr>
      <vt:lpstr>BACK END</vt:lpstr>
      <vt:lpstr>USER_DETAIL</vt:lpstr>
      <vt:lpstr>VOTER_DETAIL</vt:lpstr>
      <vt:lpstr>CONTACT DETAIL</vt:lpstr>
      <vt:lpstr>PowerPoint Presentation</vt:lpstr>
      <vt:lpstr>ADVANTAGES</vt:lpstr>
      <vt:lpstr>Hardware And Software Requirements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ONLINE VOTING SYSTEM (e-vote)</dc:title>
  <dc:creator>Rachit Rajput</dc:creator>
  <cp:lastModifiedBy>Rachit Rajput</cp:lastModifiedBy>
  <cp:revision>21</cp:revision>
  <dcterms:created xsi:type="dcterms:W3CDTF">2022-01-18T14:00:13Z</dcterms:created>
  <dcterms:modified xsi:type="dcterms:W3CDTF">2022-01-19T06:07:30Z</dcterms:modified>
</cp:coreProperties>
</file>