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AE43C3-566E-46F8-87BC-0F10F0316D1B}">
  <a:tblStyle styleId="{73AE43C3-566E-46F8-87BC-0F10F0316D1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1.jpg"/><Relationship Id="rId4" Type="http://schemas.openxmlformats.org/officeDocument/2006/relationships/image" Target="../media/image6.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 Id="rId4" Type="http://schemas.openxmlformats.org/officeDocument/2006/relationships/image" Target="../media/image1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4.png"/><Relationship Id="rId4"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4.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4.png"/><Relationship Id="rId4"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1.jpg"/><Relationship Id="rId4" Type="http://schemas.openxmlformats.org/officeDocument/2006/relationships/image" Target="../media/image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 Id="rId4" Type="http://schemas.openxmlformats.org/officeDocument/2006/relationships/image" Target="../media/image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4.png"/><Relationship Id="rId4"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 Id="rId4" Type="http://schemas.openxmlformats.org/officeDocument/2006/relationships/image" Target="../media/image9.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0.png"/><Relationship Id="rId4"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0.png"/><Relationship Id="rId4"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1.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1.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1.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8.png"/><Relationship Id="rId4" Type="http://schemas.openxmlformats.org/officeDocument/2006/relationships/image" Target="../media/image1.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1.jpg"/><Relationship Id="rId4" Type="http://schemas.openxmlformats.org/officeDocument/2006/relationships/image" Target="../media/image1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1.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1.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5.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1.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1.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1.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1.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1.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1.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1.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1.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1.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1.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1.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1.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1.jpg"/><Relationship Id="rId4" Type="http://schemas.openxmlformats.org/officeDocument/2006/relationships/image" Target="../media/image17.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7.png"/><Relationship Id="rId4" Type="http://schemas.openxmlformats.org/officeDocument/2006/relationships/image" Target="../media/image1.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9.png"/><Relationship Id="rId4" Type="http://schemas.openxmlformats.org/officeDocument/2006/relationships/image" Target="../media/image1.jpg"/><Relationship Id="rId5" Type="http://schemas.openxmlformats.org/officeDocument/2006/relationships/image" Target="../media/image18.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1.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1.jpg"/><Relationship Id="rId4" Type="http://schemas.openxmlformats.org/officeDocument/2006/relationships/image" Target="../media/image20.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1.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1.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1.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1.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1.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1.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1.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1.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1.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1.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1.jpg"/><Relationship Id="rId4" Type="http://schemas.openxmlformats.org/officeDocument/2006/relationships/image" Target="../media/image16.png"/><Relationship Id="rId5"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1.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1.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1.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1.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1.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1.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1.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1.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1.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1.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1.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1.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1.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1.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1.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1.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1.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1.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1.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 Id="rId4" Type="http://schemas.openxmlformats.org/officeDocument/2006/relationships/image" Target="../media/image1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 Id="rId4" Type="http://schemas.openxmlformats.org/officeDocument/2006/relationships/image" Target="../media/image1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 Id="rId4" Type="http://schemas.openxmlformats.org/officeDocument/2006/relationships/image" Target="../media/image2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 Id="rId4" Type="http://schemas.openxmlformats.org/officeDocument/2006/relationships/image" Target="../media/image2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{73AE43C3-566E-46F8-87BC-0F10F0316D1B}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{73AE43C3-566E-46F8-87BC-0F10F0316D1B}</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{73AE43C3-566E-46F8-87BC-0F10F0316D1B}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{73AE43C3-566E-46F8-87BC-0F10F0316D1B}</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{73AE43C3-566E-46F8-87BC-0F10F0316D1B}</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