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7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918" y="914400"/>
            <a:ext cx="8825658" cy="2078182"/>
          </a:xfrm>
        </p:spPr>
        <p:txBody>
          <a:bodyPr/>
          <a:lstStyle/>
          <a:p>
            <a:r>
              <a:rPr lang="en-US" sz="4400" b="1" dirty="0" smtClean="0"/>
              <a:t>HOTEL MANAGEMENT WEBSITE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074" y="2992582"/>
            <a:ext cx="8294254" cy="265083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Presented By 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Deeksha Singh (191500240)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Dimpal</a:t>
            </a:r>
            <a:r>
              <a:rPr lang="en-US" sz="2400" dirty="0" smtClean="0">
                <a:solidFill>
                  <a:srgbClr val="FFFF00"/>
                </a:solidFill>
              </a:rPr>
              <a:t> Agrawal (191500268)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Isha</a:t>
            </a:r>
            <a:r>
              <a:rPr lang="en-US" sz="2400" dirty="0" smtClean="0">
                <a:solidFill>
                  <a:srgbClr val="FFFF00"/>
                </a:solidFill>
              </a:rPr>
              <a:t> singh (191500355)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Mahak</a:t>
            </a:r>
            <a:r>
              <a:rPr lang="en-US" sz="2400" dirty="0" smtClean="0">
                <a:solidFill>
                  <a:srgbClr val="FFFF00"/>
                </a:solidFill>
              </a:rPr>
              <a:t> Agrawal (191500432)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574036" y="2595418"/>
            <a:ext cx="9404723" cy="711200"/>
          </a:xfrm>
        </p:spPr>
        <p:txBody>
          <a:bodyPr/>
          <a:lstStyle/>
          <a:p>
            <a:r>
              <a:rPr lang="en-US" sz="4800" b="1" dirty="0" smtClean="0"/>
              <a:t>THANK YOU!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9809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35" y="820443"/>
            <a:ext cx="10568071" cy="113281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2249214"/>
            <a:ext cx="9227818" cy="3431150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</a:rPr>
              <a:t> About the Project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Objective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</a:rPr>
              <a:t> Functionalities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</a:rPr>
              <a:t> Requirements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Details of the pages of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the website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9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8947522" cy="1400530"/>
          </a:xfrm>
        </p:spPr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Our project</a:t>
            </a:r>
            <a:r>
              <a:rPr lang="en-US" dirty="0">
                <a:solidFill>
                  <a:srgbClr val="FFFF00"/>
                </a:solidFill>
              </a:rPr>
              <a:t>, Hotel Management </a:t>
            </a:r>
            <a:r>
              <a:rPr lang="en-US" dirty="0" smtClean="0">
                <a:solidFill>
                  <a:srgbClr val="FFFF00"/>
                </a:solidFill>
              </a:rPr>
              <a:t>Website </a:t>
            </a:r>
            <a:r>
              <a:rPr lang="en-US" dirty="0">
                <a:solidFill>
                  <a:srgbClr val="FFFF00"/>
                </a:solidFill>
              </a:rPr>
              <a:t>is a web-based application that allows the hotel </a:t>
            </a:r>
            <a:r>
              <a:rPr lang="en-US" dirty="0" smtClean="0">
                <a:solidFill>
                  <a:srgbClr val="FFFF00"/>
                </a:solidFill>
              </a:rPr>
              <a:t>manager and hotel employees to handle all the hotel </a:t>
            </a:r>
            <a:r>
              <a:rPr lang="en-US" dirty="0">
                <a:solidFill>
                  <a:srgbClr val="FFFF00"/>
                </a:solidFill>
              </a:rPr>
              <a:t>activities online.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Hotel management project provides room booking, </a:t>
            </a:r>
            <a:r>
              <a:rPr lang="en-US" dirty="0" smtClean="0">
                <a:solidFill>
                  <a:srgbClr val="FFFF00"/>
                </a:solidFill>
              </a:rPr>
              <a:t>seeing all the available things and </a:t>
            </a:r>
            <a:r>
              <a:rPr lang="en-US" dirty="0">
                <a:solidFill>
                  <a:srgbClr val="FFFF00"/>
                </a:solidFill>
              </a:rPr>
              <a:t>other necessary hotel management features. The system allows the manager to post available rooms in the system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Interactive GUI and the ability to manage various hotel bookings and rooms make this system very flexible and convenient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It has many facilities along with food and rooms , and the customer can enjoy with all these activities.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It is user friendly , user can easily use this without any hassle or confusion.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2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964" y="757382"/>
            <a:ext cx="8840870" cy="1095866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Sometimes it </a:t>
            </a:r>
            <a:r>
              <a:rPr lang="en-US" dirty="0">
                <a:solidFill>
                  <a:srgbClr val="FFFF00"/>
                </a:solidFill>
              </a:rPr>
              <a:t>happens that the rooms get booked soon when one visits the place therefore user can make advance booking using this </a:t>
            </a:r>
            <a:r>
              <a:rPr lang="en-US" dirty="0" smtClean="0">
                <a:solidFill>
                  <a:srgbClr val="FFFF00"/>
                </a:solidFill>
              </a:rPr>
              <a:t>system.</a:t>
            </a:r>
          </a:p>
          <a:p>
            <a:r>
              <a:rPr lang="en-US" dirty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he </a:t>
            </a:r>
            <a:r>
              <a:rPr lang="en-US" dirty="0">
                <a:solidFill>
                  <a:srgbClr val="FFFF00"/>
                </a:solidFill>
              </a:rPr>
              <a:t>project is to ensure reliable and efficient communication within hotel and avoid common input errors done by hotel staff.</a:t>
            </a:r>
          </a:p>
          <a:p>
            <a:r>
              <a:rPr lang="en-US" dirty="0">
                <a:solidFill>
                  <a:srgbClr val="FFFF00"/>
                </a:solidFill>
              </a:rPr>
              <a:t>This project also aims and fast and easy retrieval of hotel guest records for faster reference activities.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</a:rPr>
              <a:t>Hotel management system project is to enforce security measures to avoid unauthorized access to the customer record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This project is to maintain the hotel transaction with the customer order details for customer satisfaction and the final bills.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6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97137"/>
            <a:ext cx="8946541" cy="51144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Intuitive &amp; easy-to-use interface:</a:t>
            </a:r>
            <a:r>
              <a:rPr lang="en-US" dirty="0"/>
              <a:t> </a:t>
            </a:r>
            <a:r>
              <a:rPr lang="en-US" dirty="0">
                <a:solidFill>
                  <a:srgbClr val="FFFF00"/>
                </a:solidFill>
              </a:rPr>
              <a:t>A user-friendly interface is the most important factor when choosing mission-critical software for a hotel. </a:t>
            </a:r>
            <a:r>
              <a:rPr lang="en-US" dirty="0" smtClean="0">
                <a:solidFill>
                  <a:srgbClr val="FFFF00"/>
                </a:solidFill>
              </a:rPr>
              <a:t>If hotel </a:t>
            </a:r>
            <a:r>
              <a:rPr lang="en-US" dirty="0">
                <a:solidFill>
                  <a:srgbClr val="FFFF00"/>
                </a:solidFill>
              </a:rPr>
              <a:t>software is complex and confusing, more mistakes will be made, costing you more </a:t>
            </a:r>
            <a:r>
              <a:rPr lang="en-US" dirty="0" smtClean="0">
                <a:solidFill>
                  <a:srgbClr val="FFFF00"/>
                </a:solidFill>
              </a:rPr>
              <a:t>money. So it has a simple interface.</a:t>
            </a:r>
          </a:p>
          <a:p>
            <a:r>
              <a:rPr lang="en-US" b="1" dirty="0"/>
              <a:t>Mobile &amp; tablet </a:t>
            </a:r>
            <a:r>
              <a:rPr lang="en-US" b="1" dirty="0" err="1"/>
              <a:t>optimised</a:t>
            </a:r>
            <a:r>
              <a:rPr lang="en-US" b="1" dirty="0"/>
              <a:t>: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smtClean="0">
                <a:solidFill>
                  <a:srgbClr val="FFFF00"/>
                </a:solidFill>
              </a:rPr>
              <a:t>When manager</a:t>
            </a:r>
            <a:r>
              <a:rPr lang="en-US" dirty="0">
                <a:solidFill>
                  <a:srgbClr val="FFFF00"/>
                </a:solidFill>
              </a:rPr>
              <a:t>, housekeeping team, and other staff members need to check details on a booking quickly they shouldn’t have to rush back to the office. </a:t>
            </a:r>
            <a:r>
              <a:rPr lang="en-US" dirty="0" smtClean="0">
                <a:solidFill>
                  <a:srgbClr val="FFFF00"/>
                </a:solidFill>
              </a:rPr>
              <a:t>So it is </a:t>
            </a:r>
            <a:r>
              <a:rPr lang="en-US" dirty="0" err="1" smtClean="0">
                <a:solidFill>
                  <a:srgbClr val="FFFF00"/>
                </a:solidFill>
              </a:rPr>
              <a:t>accessable</a:t>
            </a:r>
            <a:r>
              <a:rPr lang="en-US" dirty="0" smtClean="0">
                <a:solidFill>
                  <a:srgbClr val="FFFF00"/>
                </a:solidFill>
              </a:rPr>
              <a:t> to mobile and tablets also.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b="1" dirty="0"/>
              <a:t>Guest </a:t>
            </a:r>
            <a:r>
              <a:rPr lang="en-US" b="1" dirty="0" smtClean="0"/>
              <a:t>details: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Guest profiles </a:t>
            </a:r>
            <a:r>
              <a:rPr lang="en-US" dirty="0" smtClean="0">
                <a:solidFill>
                  <a:srgbClr val="FFFF00"/>
                </a:solidFill>
              </a:rPr>
              <a:t>store </a:t>
            </a:r>
            <a:r>
              <a:rPr lang="en-US" dirty="0">
                <a:solidFill>
                  <a:srgbClr val="FFFF00"/>
                </a:solidFill>
              </a:rPr>
              <a:t>guests</a:t>
            </a:r>
            <a:r>
              <a:rPr lang="en-US" dirty="0" smtClean="0">
                <a:solidFill>
                  <a:srgbClr val="FFFF00"/>
                </a:solidFill>
              </a:rPr>
              <a:t>’ room number, </a:t>
            </a:r>
            <a:r>
              <a:rPr lang="en-US" dirty="0" err="1" smtClean="0">
                <a:solidFill>
                  <a:srgbClr val="FFFF00"/>
                </a:solidFill>
              </a:rPr>
              <a:t>aadhar,block</a:t>
            </a:r>
            <a:r>
              <a:rPr lang="en-US" dirty="0" smtClean="0">
                <a:solidFill>
                  <a:srgbClr val="FFFF00"/>
                </a:solidFill>
              </a:rPr>
              <a:t> and service </a:t>
            </a:r>
            <a:r>
              <a:rPr lang="en-US" dirty="0" err="1" smtClean="0">
                <a:solidFill>
                  <a:srgbClr val="FFFF00"/>
                </a:solidFill>
              </a:rPr>
              <a:t>type,etc</a:t>
            </a:r>
            <a:r>
              <a:rPr lang="en-US" dirty="0" smtClean="0">
                <a:solidFill>
                  <a:srgbClr val="FFFF00"/>
                </a:solidFill>
              </a:rPr>
              <a:t>. So it is easy to figure out all the details of guests.</a:t>
            </a:r>
          </a:p>
          <a:p>
            <a:r>
              <a:rPr lang="en-US" b="1" dirty="0"/>
              <a:t>Room management:</a:t>
            </a:r>
            <a:r>
              <a:rPr lang="en-US" dirty="0"/>
              <a:t> </a:t>
            </a:r>
            <a:r>
              <a:rPr lang="en-US" dirty="0">
                <a:solidFill>
                  <a:srgbClr val="FFFF00"/>
                </a:solidFill>
              </a:rPr>
              <a:t>The room management module of a </a:t>
            </a:r>
            <a:r>
              <a:rPr lang="en-US" dirty="0" smtClean="0">
                <a:solidFill>
                  <a:srgbClr val="FFFF00"/>
                </a:solidFill>
              </a:rPr>
              <a:t>project </a:t>
            </a:r>
            <a:r>
              <a:rPr lang="en-US" dirty="0">
                <a:solidFill>
                  <a:srgbClr val="FFFF00"/>
                </a:solidFill>
              </a:rPr>
              <a:t>is like your virtual front desk. </a:t>
            </a:r>
            <a:r>
              <a:rPr lang="en-US" dirty="0" smtClean="0">
                <a:solidFill>
                  <a:srgbClr val="FFFF00"/>
                </a:solidFill>
              </a:rPr>
              <a:t>It shows what kinds of room are available , pictorial view of rooms and timing slot for booking rooms.</a:t>
            </a:r>
          </a:p>
          <a:p>
            <a:r>
              <a:rPr lang="en-US" dirty="0" smtClean="0"/>
              <a:t>Call management: </a:t>
            </a:r>
            <a:r>
              <a:rPr lang="en-US" dirty="0" smtClean="0">
                <a:solidFill>
                  <a:srgbClr val="FFFF00"/>
                </a:solidFill>
              </a:rPr>
              <a:t>This project allows customers to call the agent of hotels and ask queries to them.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6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763" y="665018"/>
            <a:ext cx="9091853" cy="118823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63" y="2105891"/>
            <a:ext cx="8946541" cy="403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Software Specification Used :-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Technology Implemented:  Front-end Web Development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Languages/Technologies </a:t>
            </a:r>
            <a:r>
              <a:rPr lang="en-US" sz="2400" dirty="0">
                <a:solidFill>
                  <a:srgbClr val="FFFF00"/>
                </a:solidFill>
              </a:rPr>
              <a:t>Used:  HTML , </a:t>
            </a:r>
            <a:r>
              <a:rPr lang="en-US" sz="2400" dirty="0" smtClean="0">
                <a:solidFill>
                  <a:srgbClr val="FFFF00"/>
                </a:solidFill>
              </a:rPr>
              <a:t>CSS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IDE Used:  Visual Studio Code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Web </a:t>
            </a:r>
            <a:r>
              <a:rPr lang="en-US" sz="2400" dirty="0">
                <a:solidFill>
                  <a:srgbClr val="FFFF00"/>
                </a:solidFill>
              </a:rPr>
              <a:t>Browser: Google </a:t>
            </a:r>
            <a:r>
              <a:rPr lang="en-US" sz="2400" dirty="0" smtClean="0">
                <a:solidFill>
                  <a:srgbClr val="FFFF00"/>
                </a:solidFill>
              </a:rPr>
              <a:t>Chrome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840508"/>
            <a:ext cx="8947522" cy="1012739"/>
          </a:xfrm>
        </p:spPr>
        <p:txBody>
          <a:bodyPr/>
          <a:lstStyle/>
          <a:p>
            <a:r>
              <a:rPr lang="en-US" dirty="0" smtClean="0"/>
              <a:t>Hardware Used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90618"/>
            <a:ext cx="8946541" cy="39577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Processor Used: </a:t>
            </a:r>
            <a:r>
              <a:rPr lang="en-US" sz="2400" dirty="0" smtClean="0">
                <a:solidFill>
                  <a:srgbClr val="FFFF00"/>
                </a:solidFill>
              </a:rPr>
              <a:t> Intel i5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Operating System</a:t>
            </a:r>
            <a:r>
              <a:rPr lang="en-US" sz="2400" dirty="0" smtClean="0">
                <a:solidFill>
                  <a:srgbClr val="FFFF00"/>
                </a:solidFill>
              </a:rPr>
              <a:t>:  </a:t>
            </a:r>
            <a:r>
              <a:rPr lang="en-US" sz="2400" dirty="0">
                <a:solidFill>
                  <a:srgbClr val="FFFF00"/>
                </a:solidFill>
              </a:rPr>
              <a:t>Windows </a:t>
            </a:r>
            <a:r>
              <a:rPr lang="en-US" sz="2400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RAM: </a:t>
            </a:r>
            <a:r>
              <a:rPr lang="en-US" sz="2400" dirty="0" smtClean="0">
                <a:solidFill>
                  <a:srgbClr val="FFFF00"/>
                </a:solidFill>
              </a:rPr>
              <a:t> 4 </a:t>
            </a:r>
            <a:r>
              <a:rPr lang="en-US" sz="2400" dirty="0">
                <a:solidFill>
                  <a:srgbClr val="FFFF00"/>
                </a:solidFill>
              </a:rPr>
              <a:t>GB (minimum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Hardware Devices</a:t>
            </a:r>
            <a:r>
              <a:rPr lang="en-US" sz="2400" dirty="0" smtClean="0">
                <a:solidFill>
                  <a:srgbClr val="FFFF00"/>
                </a:solidFill>
              </a:rPr>
              <a:t>:  </a:t>
            </a:r>
            <a:r>
              <a:rPr lang="en-US" sz="2400" dirty="0">
                <a:solidFill>
                  <a:srgbClr val="FFFF00"/>
                </a:solidFill>
              </a:rPr>
              <a:t>Computer </a:t>
            </a:r>
            <a:r>
              <a:rPr lang="en-US" sz="2400" dirty="0" smtClean="0">
                <a:solidFill>
                  <a:srgbClr val="FFFF00"/>
                </a:solidFill>
              </a:rPr>
              <a:t>System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Hard Disk: 256 GB</a:t>
            </a:r>
          </a:p>
        </p:txBody>
      </p:sp>
    </p:spTree>
    <p:extLst>
      <p:ext uri="{BB962C8B-B14F-4D97-AF65-F5344CB8AC3E}">
        <p14:creationId xmlns:p14="http://schemas.microsoft.com/office/powerpoint/2010/main" val="4247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26" y="2050473"/>
            <a:ext cx="8415999" cy="2770908"/>
          </a:xfrm>
        </p:spPr>
        <p:txBody>
          <a:bodyPr/>
          <a:lstStyle/>
          <a:p>
            <a:r>
              <a:rPr lang="en-US" sz="5400" dirty="0" smtClean="0"/>
              <a:t>DETAILS OF PAGES OF PROJECT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295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-987829"/>
            <a:ext cx="940472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65018"/>
            <a:ext cx="8946541" cy="55833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Main Page : </a:t>
            </a:r>
            <a:r>
              <a:rPr lang="en-US" sz="2400" dirty="0" smtClean="0">
                <a:solidFill>
                  <a:srgbClr val="FFFF00"/>
                </a:solidFill>
              </a:rPr>
              <a:t>It has seven sections which are linked to seven different pages and allows some functionalities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Login page : </a:t>
            </a:r>
            <a:r>
              <a:rPr lang="en-US" sz="2400" dirty="0" smtClean="0">
                <a:solidFill>
                  <a:srgbClr val="FFFF00"/>
                </a:solidFill>
              </a:rPr>
              <a:t>It allows users to login to the hotel facilities and employees of hotel to manage the things within the hotel.</a:t>
            </a:r>
          </a:p>
          <a:p>
            <a:r>
              <a:rPr lang="en-US" sz="2400" dirty="0" smtClean="0"/>
              <a:t>Bookings </a:t>
            </a:r>
            <a:r>
              <a:rPr lang="en-US" sz="2400" dirty="0"/>
              <a:t>section : </a:t>
            </a:r>
            <a:r>
              <a:rPr lang="en-US" sz="2400" dirty="0">
                <a:solidFill>
                  <a:srgbClr val="FFFF00"/>
                </a:solidFill>
              </a:rPr>
              <a:t>Booking option allows customer to book rooms like guest room, party hall, wedding hall, meeting hall and pool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2400" dirty="0" smtClean="0"/>
              <a:t>Reception section </a:t>
            </a:r>
            <a:r>
              <a:rPr lang="en-US" sz="2400" dirty="0" smtClean="0">
                <a:solidFill>
                  <a:srgbClr val="FFFF00"/>
                </a:solidFill>
              </a:rPr>
              <a:t>:  It allows to see the gallery of hotel , room management and call the employee of hotel.</a:t>
            </a:r>
          </a:p>
          <a:p>
            <a:r>
              <a:rPr lang="en-US" sz="2400" dirty="0" smtClean="0"/>
              <a:t>Gallery : </a:t>
            </a:r>
            <a:r>
              <a:rPr lang="en-US" sz="2400" dirty="0" smtClean="0">
                <a:solidFill>
                  <a:srgbClr val="FFFF00"/>
                </a:solidFill>
              </a:rPr>
              <a:t>It has images of different parts of hotel.</a:t>
            </a:r>
          </a:p>
          <a:p>
            <a:r>
              <a:rPr lang="en-US" sz="2400" dirty="0" smtClean="0"/>
              <a:t>Food Menu Section : </a:t>
            </a:r>
            <a:r>
              <a:rPr lang="en-US" sz="2400" dirty="0" smtClean="0">
                <a:solidFill>
                  <a:srgbClr val="FFFF00"/>
                </a:solidFill>
              </a:rPr>
              <a:t>It shows different kinds of foods which are available in the hotel and allows to book.</a:t>
            </a:r>
          </a:p>
          <a:p>
            <a:r>
              <a:rPr lang="en-US" sz="2400" dirty="0" smtClean="0"/>
              <a:t>Contact Us : </a:t>
            </a:r>
            <a:r>
              <a:rPr lang="en-US" sz="2400" dirty="0" smtClean="0">
                <a:solidFill>
                  <a:srgbClr val="FFFF00"/>
                </a:solidFill>
              </a:rPr>
              <a:t>It has many contact numbers to ask query to employees.</a:t>
            </a:r>
          </a:p>
          <a:p>
            <a:r>
              <a:rPr lang="en-US" sz="2400" dirty="0" smtClean="0"/>
              <a:t>About Us Section : </a:t>
            </a:r>
            <a:r>
              <a:rPr lang="en-US" sz="2400" dirty="0" smtClean="0">
                <a:solidFill>
                  <a:srgbClr val="FFFF00"/>
                </a:solidFill>
              </a:rPr>
              <a:t>It shows the details the owner of this project </a:t>
            </a:r>
          </a:p>
        </p:txBody>
      </p:sp>
    </p:spTree>
    <p:extLst>
      <p:ext uri="{BB962C8B-B14F-4D97-AF65-F5344CB8AC3E}">
        <p14:creationId xmlns:p14="http://schemas.microsoft.com/office/powerpoint/2010/main" val="2644046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662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HOTEL MANAGEMENT WEBSITE  </vt:lpstr>
      <vt:lpstr>OUTLINE</vt:lpstr>
      <vt:lpstr>ABOUT THE PROJECT</vt:lpstr>
      <vt:lpstr>OBJECTIVE</vt:lpstr>
      <vt:lpstr>FUNCTIONALITIES</vt:lpstr>
      <vt:lpstr>REQUIREMENTS</vt:lpstr>
      <vt:lpstr>Hardware Used :</vt:lpstr>
      <vt:lpstr>DETAILS OF PAGES OF PROJECT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WEBSITE</dc:title>
  <dc:creator>Deeksha singh</dc:creator>
  <cp:lastModifiedBy>Deeksha singh</cp:lastModifiedBy>
  <cp:revision>22</cp:revision>
  <dcterms:created xsi:type="dcterms:W3CDTF">2021-11-08T16:40:33Z</dcterms:created>
  <dcterms:modified xsi:type="dcterms:W3CDTF">2021-11-09T17:44:20Z</dcterms:modified>
</cp:coreProperties>
</file>