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70" r:id="rId14"/>
    <p:sldId id="276" r:id="rId15"/>
    <p:sldId id="271" r:id="rId16"/>
    <p:sldId id="278"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D8545C-B807-4BA0-9BD3-B6B9A40C6B7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342346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545C-B807-4BA0-9BD3-B6B9A40C6B7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352359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545C-B807-4BA0-9BD3-B6B9A40C6B7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149218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545C-B807-4BA0-9BD3-B6B9A40C6B7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286981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D8545C-B807-4BA0-9BD3-B6B9A40C6B7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414968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D8545C-B807-4BA0-9BD3-B6B9A40C6B77}"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425719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D8545C-B807-4BA0-9BD3-B6B9A40C6B77}"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77499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D8545C-B807-4BA0-9BD3-B6B9A40C6B77}"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388631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545C-B807-4BA0-9BD3-B6B9A40C6B77}"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291634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D8545C-B807-4BA0-9BD3-B6B9A40C6B77}"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348098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D8545C-B807-4BA0-9BD3-B6B9A40C6B77}"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5E6BB-4629-4C08-9C2D-B2D544B9B1AE}" type="slidenum">
              <a:rPr lang="en-US" smtClean="0"/>
              <a:t>‹#›</a:t>
            </a:fld>
            <a:endParaRPr lang="en-US"/>
          </a:p>
        </p:txBody>
      </p:sp>
    </p:spTree>
    <p:extLst>
      <p:ext uri="{BB962C8B-B14F-4D97-AF65-F5344CB8AC3E}">
        <p14:creationId xmlns:p14="http://schemas.microsoft.com/office/powerpoint/2010/main" val="350418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8545C-B807-4BA0-9BD3-B6B9A40C6B77}" type="datetimeFigureOut">
              <a:rPr lang="en-US" smtClean="0"/>
              <a:t>7/27/2022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5E6BB-4629-4C08-9C2D-B2D544B9B1AE}" type="slidenum">
              <a:rPr lang="en-US" smtClean="0"/>
              <a:t>‹#›</a:t>
            </a:fld>
            <a:endParaRPr lang="en-US"/>
          </a:p>
        </p:txBody>
      </p:sp>
    </p:spTree>
    <p:extLst>
      <p:ext uri="{BB962C8B-B14F-4D97-AF65-F5344CB8AC3E}">
        <p14:creationId xmlns:p14="http://schemas.microsoft.com/office/powerpoint/2010/main" val="301501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9828" y="501945"/>
            <a:ext cx="9492343" cy="3927974"/>
          </a:xfrm>
        </p:spPr>
        <p:txBody>
          <a:bodyPr>
            <a:normAutofit/>
          </a:bodyPr>
          <a:lstStyle/>
          <a:p>
            <a:r>
              <a:rPr lang="en-US" b="1" dirty="0" smtClean="0"/>
              <a:t>Drone  </a:t>
            </a:r>
            <a:r>
              <a:rPr lang="en-US" b="1" dirty="0"/>
              <a:t>detection using </a:t>
            </a:r>
            <a:r>
              <a:rPr lang="en-US" b="1" dirty="0" smtClean="0"/>
              <a:t>Open-</a:t>
            </a:r>
            <a:r>
              <a:rPr lang="en-US" b="1" dirty="0" err="1" smtClean="0"/>
              <a:t>Cv</a:t>
            </a:r>
            <a:r>
              <a:rPr lang="en-US" b="1" dirty="0" smtClean="0"/>
              <a:t> </a:t>
            </a:r>
            <a:endParaRPr lang="en-US" dirty="0"/>
          </a:p>
        </p:txBody>
      </p:sp>
    </p:spTree>
    <p:extLst>
      <p:ext uri="{BB962C8B-B14F-4D97-AF65-F5344CB8AC3E}">
        <p14:creationId xmlns:p14="http://schemas.microsoft.com/office/powerpoint/2010/main" val="64457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92" y="-352697"/>
            <a:ext cx="10515600" cy="1325563"/>
          </a:xfrm>
        </p:spPr>
        <p:txBody>
          <a:bodyPr/>
          <a:lstStyle/>
          <a:p>
            <a:r>
              <a:rPr lang="en-US" dirty="0" smtClean="0"/>
              <a:t>System diagrams: system architecture: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57475" y="2233068"/>
            <a:ext cx="6877050" cy="3724275"/>
          </a:xfrm>
          <a:prstGeom prst="rect">
            <a:avLst/>
          </a:prstGeom>
        </p:spPr>
      </p:pic>
    </p:spTree>
    <p:extLst>
      <p:ext uri="{BB962C8B-B14F-4D97-AF65-F5344CB8AC3E}">
        <p14:creationId xmlns:p14="http://schemas.microsoft.com/office/powerpoint/2010/main" val="141067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dirty="0"/>
          </a:p>
        </p:txBody>
      </p:sp>
      <p:sp>
        <p:nvSpPr>
          <p:cNvPr id="5" name="Rounded Rectangle 4"/>
          <p:cNvSpPr/>
          <p:nvPr/>
        </p:nvSpPr>
        <p:spPr>
          <a:xfrm>
            <a:off x="5405483" y="4898571"/>
            <a:ext cx="1935843" cy="61395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2378566" y="1825625"/>
            <a:ext cx="7135276" cy="4166235"/>
          </a:xfrm>
          <a:prstGeom prst="rect">
            <a:avLst/>
          </a:prstGeom>
        </p:spPr>
      </p:pic>
    </p:spTree>
    <p:extLst>
      <p:ext uri="{BB962C8B-B14F-4D97-AF65-F5344CB8AC3E}">
        <p14:creationId xmlns:p14="http://schemas.microsoft.com/office/powerpoint/2010/main" val="287363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a:t>
            </a:r>
            <a:endParaRPr lang="en-US" dirty="0"/>
          </a:p>
        </p:txBody>
      </p:sp>
      <p:sp>
        <p:nvSpPr>
          <p:cNvPr id="4" name="Rectangle 3"/>
          <p:cNvSpPr/>
          <p:nvPr/>
        </p:nvSpPr>
        <p:spPr>
          <a:xfrm>
            <a:off x="2768600" y="2171700"/>
            <a:ext cx="138430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video</a:t>
            </a:r>
            <a:endParaRPr lang="en-US" dirty="0"/>
          </a:p>
        </p:txBody>
      </p:sp>
      <p:sp>
        <p:nvSpPr>
          <p:cNvPr id="5" name="Rounded Rectangle 4"/>
          <p:cNvSpPr/>
          <p:nvPr/>
        </p:nvSpPr>
        <p:spPr>
          <a:xfrm>
            <a:off x="2717800" y="3505200"/>
            <a:ext cx="15748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a:t>
            </a:r>
            <a:endParaRPr lang="en-US" dirty="0"/>
          </a:p>
        </p:txBody>
      </p:sp>
      <p:sp>
        <p:nvSpPr>
          <p:cNvPr id="8" name="Rounded Rectangle 7"/>
          <p:cNvSpPr/>
          <p:nvPr/>
        </p:nvSpPr>
        <p:spPr>
          <a:xfrm>
            <a:off x="4978400" y="3505200"/>
            <a:ext cx="15748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Blob detection </a:t>
            </a:r>
            <a:endParaRPr lang="en-US" dirty="0"/>
          </a:p>
        </p:txBody>
      </p:sp>
      <p:sp>
        <p:nvSpPr>
          <p:cNvPr id="7" name="Oval 6"/>
          <p:cNvSpPr/>
          <p:nvPr/>
        </p:nvSpPr>
        <p:spPr>
          <a:xfrm>
            <a:off x="7239000" y="5016500"/>
            <a:ext cx="1562100" cy="698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base</a:t>
            </a:r>
            <a:endParaRPr lang="en-US" dirty="0"/>
          </a:p>
        </p:txBody>
      </p:sp>
      <p:sp>
        <p:nvSpPr>
          <p:cNvPr id="10" name="Rounded Rectangle 9"/>
          <p:cNvSpPr/>
          <p:nvPr/>
        </p:nvSpPr>
        <p:spPr>
          <a:xfrm>
            <a:off x="7239000" y="3517900"/>
            <a:ext cx="15748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Yolo and dnn</a:t>
            </a:r>
            <a:endParaRPr lang="en-US" dirty="0"/>
          </a:p>
        </p:txBody>
      </p:sp>
      <p:cxnSp>
        <p:nvCxnSpPr>
          <p:cNvPr id="11" name="Straight Arrow Connector 10"/>
          <p:cNvCxnSpPr>
            <a:endCxn id="5" idx="0"/>
          </p:cNvCxnSpPr>
          <p:nvPr/>
        </p:nvCxnSpPr>
        <p:spPr>
          <a:xfrm>
            <a:off x="3492500" y="2921000"/>
            <a:ext cx="12700" cy="58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4152900" y="3848100"/>
            <a:ext cx="825500"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975600" y="4299676"/>
            <a:ext cx="101600"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45250" y="3879850"/>
            <a:ext cx="825500"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9167949" y="3486150"/>
            <a:ext cx="1574800" cy="723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Drone detection</a:t>
            </a:r>
            <a:endParaRPr lang="en-US" dirty="0"/>
          </a:p>
        </p:txBody>
      </p:sp>
      <p:cxnSp>
        <p:nvCxnSpPr>
          <p:cNvPr id="13" name="Straight Arrow Connector 12"/>
          <p:cNvCxnSpPr/>
          <p:nvPr/>
        </p:nvCxnSpPr>
        <p:spPr>
          <a:xfrm>
            <a:off x="8737600" y="3860800"/>
            <a:ext cx="416379"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67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Uml</a:t>
            </a:r>
            <a:r>
              <a:rPr lang="en-US" dirty="0" smtClean="0"/>
              <a:t> diagram:</a:t>
            </a:r>
            <a:endParaRPr lang="en-US" dirty="0"/>
          </a:p>
        </p:txBody>
      </p:sp>
      <p:sp>
        <p:nvSpPr>
          <p:cNvPr id="5" name="Content Placeholder 4"/>
          <p:cNvSpPr>
            <a:spLocks noGrp="1"/>
          </p:cNvSpPr>
          <p:nvPr>
            <p:ph idx="1"/>
          </p:nvPr>
        </p:nvSpPr>
        <p:spPr/>
        <p:txBody>
          <a:bodyPr/>
          <a:lstStyle/>
          <a:p>
            <a:r>
              <a:rPr lang="en-US" dirty="0" smtClean="0"/>
              <a:t>Sequence:</a:t>
            </a:r>
            <a:endParaRPr lang="en-US" dirty="0"/>
          </a:p>
        </p:txBody>
      </p:sp>
      <p:sp>
        <p:nvSpPr>
          <p:cNvPr id="4" name="Rounded Rectangle 3"/>
          <p:cNvSpPr/>
          <p:nvPr/>
        </p:nvSpPr>
        <p:spPr>
          <a:xfrm>
            <a:off x="3879668" y="5525588"/>
            <a:ext cx="287383" cy="19594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3011805" y="2432684"/>
            <a:ext cx="6534150" cy="3190875"/>
          </a:xfrm>
          <a:prstGeom prst="rect">
            <a:avLst/>
          </a:prstGeom>
        </p:spPr>
      </p:pic>
    </p:spTree>
    <p:extLst>
      <p:ext uri="{BB962C8B-B14F-4D97-AF65-F5344CB8AC3E}">
        <p14:creationId xmlns:p14="http://schemas.microsoft.com/office/powerpoint/2010/main" val="70799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Picture 3"/>
          <p:cNvPicPr>
            <a:picLocks noChangeAspect="1"/>
          </p:cNvPicPr>
          <p:nvPr/>
        </p:nvPicPr>
        <p:blipFill>
          <a:blip r:embed="rId2"/>
          <a:stretch>
            <a:fillRect/>
          </a:stretch>
        </p:blipFill>
        <p:spPr>
          <a:xfrm>
            <a:off x="4121876" y="1465218"/>
            <a:ext cx="4914900" cy="5181600"/>
          </a:xfrm>
          <a:prstGeom prst="rect">
            <a:avLst/>
          </a:prstGeom>
        </p:spPr>
      </p:pic>
    </p:spTree>
    <p:extLst>
      <p:ext uri="{BB962C8B-B14F-4D97-AF65-F5344CB8AC3E}">
        <p14:creationId xmlns:p14="http://schemas.microsoft.com/office/powerpoint/2010/main" val="382358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and modules: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Video </a:t>
            </a:r>
            <a:r>
              <a:rPr lang="en-US" dirty="0" err="1"/>
              <a:t>streaming:Video</a:t>
            </a:r>
            <a:r>
              <a:rPr lang="en-US" dirty="0"/>
              <a:t> streaming technology is one way to deliver video over the Internet.  Using streaming technologies, the delivery of audio and video over the Internet can reach many millions of customer using their personal computers, PDAs, mobile smartphones or other streaming devices.</a:t>
            </a:r>
          </a:p>
          <a:p>
            <a:pPr lvl="0"/>
            <a:r>
              <a:rPr lang="en-US" dirty="0"/>
              <a:t>Pre-processing :in this step we have to reduce the complexity of the picture of license plate using resize and the </a:t>
            </a:r>
            <a:r>
              <a:rPr lang="en-US" dirty="0" err="1"/>
              <a:t>conversion.using</a:t>
            </a:r>
            <a:r>
              <a:rPr lang="en-US" dirty="0"/>
              <a:t> these pre-process we can change the size of the license plate using resize.</a:t>
            </a:r>
          </a:p>
          <a:p>
            <a:pPr lvl="0"/>
            <a:r>
              <a:rPr lang="en-US" dirty="0" err="1"/>
              <a:t>DNN:Deep</a:t>
            </a:r>
            <a:r>
              <a:rPr lang="en-US" dirty="0"/>
              <a:t> neural networks. A deep neural network (DNN) is an artificial neural network (ANN) with multiple layers between the input and output layers. There are different types of neural networks but they always consist of the same components: neurons, synapses, weights, biases, and functions</a:t>
            </a:r>
            <a:r>
              <a:rPr lang="en-US" dirty="0" smtClean="0"/>
              <a:t>.</a:t>
            </a:r>
            <a:endParaRPr lang="en-US" dirty="0"/>
          </a:p>
        </p:txBody>
      </p:sp>
    </p:spTree>
    <p:extLst>
      <p:ext uri="{BB962C8B-B14F-4D97-AF65-F5344CB8AC3E}">
        <p14:creationId xmlns:p14="http://schemas.microsoft.com/office/powerpoint/2010/main" val="2434397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r>
              <a:rPr lang="en-US" dirty="0"/>
              <a:t>Features </a:t>
            </a:r>
            <a:r>
              <a:rPr lang="en-US" dirty="0" err="1"/>
              <a:t>Extraction:Point</a:t>
            </a:r>
            <a:r>
              <a:rPr lang="en-US" dirty="0"/>
              <a:t> birth for machine literacy and deep literacy. Point birth refers to the process of transubstantiating raw data into numerical features that can be reused while conserving the information in the original data set. </a:t>
            </a:r>
          </a:p>
          <a:p>
            <a:pPr lvl="0"/>
            <a:r>
              <a:rPr lang="en-US" dirty="0" err="1"/>
              <a:t>RCNN:Region</a:t>
            </a:r>
            <a:r>
              <a:rPr lang="en-US" dirty="0"/>
              <a:t> convolutional neural network. It is two stage of </a:t>
            </a:r>
            <a:r>
              <a:rPr lang="en-US" dirty="0" err="1"/>
              <a:t>cnn</a:t>
            </a:r>
            <a:r>
              <a:rPr lang="en-US" dirty="0"/>
              <a:t>. using this we can detect object easily with grid lines for the classification.</a:t>
            </a:r>
          </a:p>
          <a:p>
            <a:pPr marL="0" indent="0" algn="just">
              <a:buNone/>
            </a:pPr>
            <a:endParaRPr lang="en-US" dirty="0"/>
          </a:p>
          <a:p>
            <a:pPr algn="just"/>
            <a:r>
              <a:rPr lang="en-US" dirty="0"/>
              <a:t>Yolo: You Only Look Once — is an extremely fast multi object detection algorithm which uses convolutional neural network (CNN) to detect and identify objects. The neural network has this network architecture.</a:t>
            </a:r>
          </a:p>
          <a:p>
            <a:endParaRPr lang="en-US" dirty="0"/>
          </a:p>
        </p:txBody>
      </p:sp>
    </p:spTree>
    <p:extLst>
      <p:ext uri="{BB962C8B-B14F-4D97-AF65-F5344CB8AC3E}">
        <p14:creationId xmlns:p14="http://schemas.microsoft.com/office/powerpoint/2010/main" val="1811203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pPr lvl="0" fontAlgn="base"/>
            <a:r>
              <a:rPr lang="en-US" dirty="0" err="1"/>
              <a:t>Mohapatra</a:t>
            </a:r>
            <a:r>
              <a:rPr lang="en-US" dirty="0"/>
              <a:t>, Hitesh. (2015). HCR (English) using neural network. International journal of advance research and innovative ideas in education, 1(4), 379385. </a:t>
            </a:r>
          </a:p>
          <a:p>
            <a:pPr lvl="0" fontAlgn="base"/>
            <a:r>
              <a:rPr lang="en-US" dirty="0" err="1"/>
              <a:t>Mohapatra</a:t>
            </a:r>
            <a:r>
              <a:rPr lang="en-US" dirty="0"/>
              <a:t>, H., &amp; </a:t>
            </a:r>
            <a:r>
              <a:rPr lang="en-US" dirty="0" err="1"/>
              <a:t>Rath</a:t>
            </a:r>
            <a:r>
              <a:rPr lang="en-US" dirty="0"/>
              <a:t>, A. K. (2019). Detection and avoidance of water loss through municipality taps in India by using smart taps and ICT. IET Wireless sensor systems, 9(6), 447-457. </a:t>
            </a:r>
          </a:p>
          <a:p>
            <a:pPr lvl="0" fontAlgn="base"/>
            <a:r>
              <a:rPr lang="en-US" dirty="0" err="1"/>
              <a:t>Mohapatra</a:t>
            </a:r>
            <a:r>
              <a:rPr lang="en-US" dirty="0"/>
              <a:t>, H., &amp; </a:t>
            </a:r>
            <a:r>
              <a:rPr lang="en-US" dirty="0" err="1"/>
              <a:t>Rath</a:t>
            </a:r>
            <a:r>
              <a:rPr lang="en-US" dirty="0"/>
              <a:t>, A. K. (2019). Fault tolerance in WSN through PE-LEACH protocol. IET wireless sensor systems, 9(6), 358-365.</a:t>
            </a:r>
          </a:p>
          <a:p>
            <a:pPr lvl="0" fontAlgn="base"/>
            <a:r>
              <a:rPr lang="en-US" dirty="0"/>
              <a:t> </a:t>
            </a:r>
            <a:r>
              <a:rPr lang="en-US" dirty="0" err="1"/>
              <a:t>Mohapatra</a:t>
            </a:r>
            <a:r>
              <a:rPr lang="en-US" dirty="0"/>
              <a:t>, H., </a:t>
            </a:r>
            <a:r>
              <a:rPr lang="en-US" dirty="0" err="1"/>
              <a:t>Debnath</a:t>
            </a:r>
            <a:r>
              <a:rPr lang="en-US" dirty="0"/>
              <a:t>, S., &amp; </a:t>
            </a:r>
            <a:r>
              <a:rPr lang="en-US" dirty="0" err="1"/>
              <a:t>Rath</a:t>
            </a:r>
            <a:r>
              <a:rPr lang="en-US" dirty="0"/>
              <a:t>, A. K. (2019). Energy management in wireless sensor network through EB-LEACH (No. 1192). Easy Chair.</a:t>
            </a:r>
          </a:p>
          <a:p>
            <a:pPr lvl="0" fontAlgn="base"/>
            <a:r>
              <a:rPr lang="en-US" dirty="0" err="1"/>
              <a:t>Nirgude</a:t>
            </a:r>
            <a:r>
              <a:rPr lang="en-US" dirty="0"/>
              <a:t>, V., </a:t>
            </a:r>
            <a:r>
              <a:rPr lang="en-US" dirty="0" err="1"/>
              <a:t>Mahapatra</a:t>
            </a:r>
            <a:r>
              <a:rPr lang="en-US" dirty="0"/>
              <a:t>, H., &amp; </a:t>
            </a:r>
            <a:r>
              <a:rPr lang="en-US" dirty="0" err="1"/>
              <a:t>Shivarkar</a:t>
            </a:r>
            <a:r>
              <a:rPr lang="en-US" dirty="0"/>
              <a:t>, S. (2017). Face recognition system using principal component analysis &amp; linear discriminant analysis method simultaneously with 3d </a:t>
            </a:r>
            <a:r>
              <a:rPr lang="en-US" dirty="0" err="1"/>
              <a:t>morphable</a:t>
            </a:r>
            <a:r>
              <a:rPr lang="en-US" dirty="0"/>
              <a:t> model and neural network BPNN method. Global journal of advanced engineering technologies and sciences, 4(1), 1-6.</a:t>
            </a:r>
          </a:p>
          <a:p>
            <a:pPr fontAlgn="base"/>
            <a:r>
              <a:rPr lang="en-US" dirty="0"/>
              <a:t> </a:t>
            </a:r>
          </a:p>
          <a:p>
            <a:endParaRPr lang="en-US" dirty="0"/>
          </a:p>
        </p:txBody>
      </p:sp>
    </p:spTree>
    <p:extLst>
      <p:ext uri="{BB962C8B-B14F-4D97-AF65-F5344CB8AC3E}">
        <p14:creationId xmlns:p14="http://schemas.microsoft.com/office/powerpoint/2010/main" val="341369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a:t>Main use of this project is to detect the drone at any type. We can detect with in seconds using YOLO with RCNN. using this we can detect drones,. Yolo gives better output and taking less speed than others.</a:t>
            </a:r>
          </a:p>
        </p:txBody>
      </p:sp>
    </p:spTree>
    <p:extLst>
      <p:ext uri="{BB962C8B-B14F-4D97-AF65-F5344CB8AC3E}">
        <p14:creationId xmlns:p14="http://schemas.microsoft.com/office/powerpoint/2010/main" val="97166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lgn="just">
              <a:buNone/>
            </a:pPr>
            <a:r>
              <a:rPr lang="en-US" dirty="0"/>
              <a:t>Drones are known as Unmanned Aerial Vehicles (UAV) is an </a:t>
            </a:r>
            <a:r>
              <a:rPr lang="en-US" dirty="0" smtClean="0"/>
              <a:t>aircraft</a:t>
            </a:r>
            <a:r>
              <a:rPr lang="en-US" dirty="0"/>
              <a:t>  without  a  human  pilot  aboard.  Drones  may  operate </a:t>
            </a:r>
            <a:r>
              <a:rPr lang="en-US" dirty="0" smtClean="0"/>
              <a:t> with </a:t>
            </a:r>
            <a:r>
              <a:rPr lang="en-US" dirty="0"/>
              <a:t>various degrees of autonomy either under remote control </a:t>
            </a:r>
            <a:r>
              <a:rPr lang="en-US" dirty="0" smtClean="0"/>
              <a:t> by </a:t>
            </a:r>
            <a:r>
              <a:rPr lang="en-US" dirty="0"/>
              <a:t>a  human operator or autonomously by onboard computers </a:t>
            </a:r>
          </a:p>
          <a:p>
            <a:pPr marL="0" indent="0" algn="just">
              <a:buNone/>
            </a:pPr>
            <a:endParaRPr lang="en-US" dirty="0"/>
          </a:p>
        </p:txBody>
      </p:sp>
    </p:spTree>
    <p:extLst>
      <p:ext uri="{BB962C8B-B14F-4D97-AF65-F5344CB8AC3E}">
        <p14:creationId xmlns:p14="http://schemas.microsoft.com/office/powerpoint/2010/main" val="129488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lgn="just"/>
            <a:r>
              <a:rPr lang="en-US" dirty="0" smtClean="0"/>
              <a:t>The aim of the project is to detect the drones using yolo and deep learning with in less time to provide security in restricted areas. We can use in borders, government secure areas.</a:t>
            </a:r>
            <a:endParaRPr lang="en-US" dirty="0"/>
          </a:p>
        </p:txBody>
      </p:sp>
    </p:spTree>
    <p:extLst>
      <p:ext uri="{BB962C8B-B14F-4D97-AF65-F5344CB8AC3E}">
        <p14:creationId xmlns:p14="http://schemas.microsoft.com/office/powerpoint/2010/main" val="155342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method:</a:t>
            </a:r>
            <a:endParaRPr lang="en-US" dirty="0"/>
          </a:p>
        </p:txBody>
      </p:sp>
      <p:sp>
        <p:nvSpPr>
          <p:cNvPr id="3" name="Content Placeholder 2"/>
          <p:cNvSpPr>
            <a:spLocks noGrp="1"/>
          </p:cNvSpPr>
          <p:nvPr>
            <p:ph idx="1"/>
          </p:nvPr>
        </p:nvSpPr>
        <p:spPr/>
        <p:txBody>
          <a:bodyPr>
            <a:normAutofit/>
          </a:bodyPr>
          <a:lstStyle/>
          <a:p>
            <a:r>
              <a:rPr lang="en-US" dirty="0"/>
              <a:t>In existing analysis we used convolution neural network for the classification but we need quick response to get the better </a:t>
            </a:r>
            <a:r>
              <a:rPr lang="en-US" dirty="0" err="1"/>
              <a:t>accuracy.but</a:t>
            </a:r>
            <a:r>
              <a:rPr lang="en-US" dirty="0"/>
              <a:t> without yolo its too late. </a:t>
            </a:r>
          </a:p>
          <a:p>
            <a:pPr fontAlgn="base"/>
            <a:r>
              <a:rPr lang="en-US" dirty="0"/>
              <a:t>CNN</a:t>
            </a:r>
          </a:p>
          <a:p>
            <a:pPr fontAlgn="base"/>
            <a:r>
              <a:rPr lang="en-US" dirty="0" smtClean="0"/>
              <a:t>MOBILENET</a:t>
            </a:r>
            <a:endParaRPr lang="en-US" dirty="0"/>
          </a:p>
        </p:txBody>
      </p:sp>
    </p:spTree>
    <p:extLst>
      <p:ext uri="{BB962C8B-B14F-4D97-AF65-F5344CB8AC3E}">
        <p14:creationId xmlns:p14="http://schemas.microsoft.com/office/powerpoint/2010/main" val="257174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fontAlgn="base"/>
            <a:r>
              <a:rPr lang="en-US" dirty="0" smtClean="0"/>
              <a:t>Less </a:t>
            </a:r>
            <a:r>
              <a:rPr lang="en-US" dirty="0"/>
              <a:t>accuracy</a:t>
            </a:r>
          </a:p>
          <a:p>
            <a:pPr fontAlgn="base"/>
            <a:r>
              <a:rPr lang="en-US" dirty="0"/>
              <a:t>Low speed</a:t>
            </a:r>
          </a:p>
          <a:p>
            <a:pPr fontAlgn="base"/>
            <a:r>
              <a:rPr lang="en-US" dirty="0"/>
              <a:t>Image classification</a:t>
            </a:r>
          </a:p>
        </p:txBody>
      </p:sp>
    </p:spTree>
    <p:extLst>
      <p:ext uri="{BB962C8B-B14F-4D97-AF65-F5344CB8AC3E}">
        <p14:creationId xmlns:p14="http://schemas.microsoft.com/office/powerpoint/2010/main" val="40284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a:t>Proposed method:</a:t>
            </a:r>
            <a:endParaRPr lang="en-US" dirty="0"/>
          </a:p>
          <a:p>
            <a:pPr fontAlgn="base"/>
            <a:r>
              <a:rPr lang="en-US" dirty="0"/>
              <a:t>YOLO</a:t>
            </a:r>
          </a:p>
          <a:p>
            <a:pPr fontAlgn="base"/>
            <a:r>
              <a:rPr lang="en-US" dirty="0"/>
              <a:t>RCNN</a:t>
            </a:r>
          </a:p>
          <a:p>
            <a:pPr fontAlgn="base"/>
            <a:r>
              <a:rPr lang="en-US" dirty="0" smtClean="0"/>
              <a:t>DARKNET</a:t>
            </a:r>
          </a:p>
          <a:p>
            <a:pPr fontAlgn="base"/>
            <a:r>
              <a:rPr lang="en-US" dirty="0" smtClean="0"/>
              <a:t>Pre-process </a:t>
            </a:r>
            <a:endParaRPr lang="en-US" dirty="0"/>
          </a:p>
        </p:txBody>
      </p:sp>
    </p:spTree>
    <p:extLst>
      <p:ext uri="{BB962C8B-B14F-4D97-AF65-F5344CB8AC3E}">
        <p14:creationId xmlns:p14="http://schemas.microsoft.com/office/powerpoint/2010/main" val="14786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fontAlgn="base"/>
            <a:r>
              <a:rPr lang="en-US" dirty="0"/>
              <a:t>High speed</a:t>
            </a:r>
          </a:p>
          <a:p>
            <a:pPr fontAlgn="base"/>
            <a:r>
              <a:rPr lang="en-US" dirty="0"/>
              <a:t>Stronger</a:t>
            </a:r>
          </a:p>
          <a:p>
            <a:pPr fontAlgn="base"/>
            <a:r>
              <a:rPr lang="en-US" dirty="0"/>
              <a:t>More accuracy</a:t>
            </a:r>
          </a:p>
          <a:p>
            <a:pPr fontAlgn="base"/>
            <a:r>
              <a:rPr lang="en-US" dirty="0"/>
              <a:t>Less time taken</a:t>
            </a:r>
          </a:p>
          <a:p>
            <a:pPr marL="0" indent="0">
              <a:buNone/>
            </a:pPr>
            <a:r>
              <a:rPr lang="en-US" dirty="0"/>
              <a:t>Applications:</a:t>
            </a:r>
          </a:p>
          <a:p>
            <a:pPr fontAlgn="base"/>
            <a:r>
              <a:rPr lang="en-US" dirty="0"/>
              <a:t>Face detection.</a:t>
            </a:r>
          </a:p>
          <a:p>
            <a:pPr fontAlgn="base"/>
            <a:r>
              <a:rPr lang="en-US" dirty="0"/>
              <a:t>Vegetables detection.</a:t>
            </a:r>
          </a:p>
          <a:p>
            <a:pPr fontAlgn="base"/>
            <a:r>
              <a:rPr lang="en-US" dirty="0"/>
              <a:t>At car accidents.</a:t>
            </a:r>
          </a:p>
        </p:txBody>
      </p:sp>
    </p:spTree>
    <p:extLst>
      <p:ext uri="{BB962C8B-B14F-4D97-AF65-F5344CB8AC3E}">
        <p14:creationId xmlns:p14="http://schemas.microsoft.com/office/powerpoint/2010/main" val="66726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hardware requirements:</a:t>
            </a:r>
            <a:endParaRPr lang="en-US" dirty="0"/>
          </a:p>
        </p:txBody>
      </p:sp>
      <p:sp>
        <p:nvSpPr>
          <p:cNvPr id="3" name="Content Placeholder 2"/>
          <p:cNvSpPr>
            <a:spLocks noGrp="1"/>
          </p:cNvSpPr>
          <p:nvPr>
            <p:ph idx="1"/>
          </p:nvPr>
        </p:nvSpPr>
        <p:spPr/>
        <p:txBody>
          <a:bodyPr>
            <a:normAutofit lnSpcReduction="10000"/>
          </a:bodyPr>
          <a:lstStyle/>
          <a:p>
            <a:r>
              <a:rPr lang="en-US" dirty="0" smtClean="0"/>
              <a:t>Software requirements:</a:t>
            </a:r>
          </a:p>
          <a:p>
            <a:pPr marL="0" indent="0">
              <a:buNone/>
            </a:pPr>
            <a:r>
              <a:rPr lang="en-US" dirty="0" smtClean="0"/>
              <a:t>PYTHON IDLE</a:t>
            </a:r>
          </a:p>
          <a:p>
            <a:pPr marL="0" indent="0">
              <a:buNone/>
            </a:pPr>
            <a:r>
              <a:rPr lang="en-US" dirty="0" smtClean="0"/>
              <a:t>ANACONDA NAVIGATOR</a:t>
            </a:r>
          </a:p>
          <a:p>
            <a:pPr marL="0" indent="0">
              <a:buNone/>
            </a:pPr>
            <a:r>
              <a:rPr lang="en-US" dirty="0" smtClean="0"/>
              <a:t>JUPYTER NOTEBOOK</a:t>
            </a:r>
          </a:p>
          <a:p>
            <a:pPr marL="0" indent="0">
              <a:buNone/>
            </a:pPr>
            <a:r>
              <a:rPr lang="en-US" dirty="0" smtClean="0"/>
              <a:t>OPENCV</a:t>
            </a:r>
          </a:p>
          <a:p>
            <a:pPr marL="0" indent="0">
              <a:buNone/>
            </a:pPr>
            <a:r>
              <a:rPr lang="en-US" dirty="0" smtClean="0"/>
              <a:t>NUMPY</a:t>
            </a:r>
          </a:p>
          <a:p>
            <a:r>
              <a:rPr lang="en-US" dirty="0" smtClean="0"/>
              <a:t>Hardware requirements:</a:t>
            </a:r>
          </a:p>
          <a:p>
            <a:r>
              <a:rPr lang="en-US" dirty="0" smtClean="0"/>
              <a:t>WINDOWS 10 OS PC 64 BIT</a:t>
            </a:r>
          </a:p>
          <a:p>
            <a:r>
              <a:rPr lang="en-US" dirty="0" smtClean="0"/>
              <a:t>MINIMUM 4GB RAM </a:t>
            </a:r>
            <a:endParaRPr lang="en-US" dirty="0"/>
          </a:p>
        </p:txBody>
      </p:sp>
    </p:spTree>
    <p:extLst>
      <p:ext uri="{BB962C8B-B14F-4D97-AF65-F5344CB8AC3E}">
        <p14:creationId xmlns:p14="http://schemas.microsoft.com/office/powerpoint/2010/main" val="3119497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382</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Drone  detection using Open-Cv </vt:lpstr>
      <vt:lpstr>Abstract: </vt:lpstr>
      <vt:lpstr>Introduction:</vt:lpstr>
      <vt:lpstr>Objective:</vt:lpstr>
      <vt:lpstr>Existing method:</vt:lpstr>
      <vt:lpstr>Disadvantages:</vt:lpstr>
      <vt:lpstr>Proposed method: </vt:lpstr>
      <vt:lpstr>Advantages :</vt:lpstr>
      <vt:lpstr>Software and hardware requirements:</vt:lpstr>
      <vt:lpstr>System diagrams: system architecture:</vt:lpstr>
      <vt:lpstr>ER diagram:</vt:lpstr>
      <vt:lpstr>DFD diagram:</vt:lpstr>
      <vt:lpstr>Uml diagram:</vt:lpstr>
      <vt:lpstr>Use case diagram:</vt:lpstr>
      <vt:lpstr>Algorithm and modules: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91</cp:revision>
  <dcterms:created xsi:type="dcterms:W3CDTF">2022-07-22T14:29:49Z</dcterms:created>
  <dcterms:modified xsi:type="dcterms:W3CDTF">2022-07-27T11:30:08Z</dcterms:modified>
</cp:coreProperties>
</file>