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575" y="1119499"/>
            <a:ext cx="10989891" cy="1282151"/>
          </a:xfrm>
        </p:spPr>
        <p:txBody>
          <a:bodyPr/>
          <a:lstStyle/>
          <a:p>
            <a:r>
              <a:rPr lang="en-US" sz="4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             </a:t>
            </a:r>
            <a:r>
              <a:rPr lang="en-US" sz="6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Starbucks Application</a:t>
            </a:r>
            <a:r>
              <a:rPr lang="en-US" sz="4400" b="1" dirty="0">
                <a:latin typeface="Andalus" panose="02020603050405020304" pitchFamily="18" charset="-78"/>
                <a:cs typeface="Andalus" panose="02020603050405020304" pitchFamily="18" charset="-78"/>
              </a:rPr>
              <a:t/>
            </a:r>
            <a:br>
              <a:rPr lang="en-US" sz="4400" b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Team</a:t>
            </a:r>
            <a:r>
              <a:rPr lang="en-US" sz="4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</a:t>
            </a:r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for CMPE </a:t>
            </a:r>
            <a:r>
              <a:rPr lang="en-US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202: 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Software Systems </a:t>
            </a:r>
            <a:r>
              <a:rPr lang="en-US" sz="2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Engineerin</a:t>
            </a:r>
            <a:r>
              <a:rPr lang="en-US" sz="2800" dirty="0">
                <a:latin typeface="Andalus" panose="02020603050405020304" pitchFamily="18" charset="-78"/>
                <a:cs typeface="Andalus" panose="02020603050405020304" pitchFamily="18" charset="-78"/>
              </a:rPr>
              <a:t>g</a:t>
            </a:r>
            <a:r>
              <a:rPr lang="en-US" sz="2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(Spring </a:t>
            </a:r>
            <a:r>
              <a:rPr lang="en-US" sz="2800" b="1" dirty="0">
                <a:latin typeface="Andalus" panose="02020603050405020304" pitchFamily="18" charset="-78"/>
                <a:cs typeface="Andalus" panose="02020603050405020304" pitchFamily="18" charset="-78"/>
              </a:rPr>
              <a:t>2019) </a:t>
            </a:r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47402"/>
            <a:ext cx="8825658" cy="239139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Members</a:t>
            </a:r>
            <a:r>
              <a:rPr lang="en-US" sz="20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algn="ctr">
              <a:spcBef>
                <a:spcPts val="0"/>
              </a:spcBef>
            </a:pPr>
            <a:r>
              <a:rPr lang="en-US" sz="2000" cap="none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Arkil</a:t>
            </a:r>
            <a:r>
              <a:rPr lang="en-US" sz="2000" cap="none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Thakkar(</a:t>
            </a:r>
            <a:r>
              <a:rPr lang="en-US" sz="2000" b="1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013825292)</a:t>
            </a:r>
            <a:endParaRPr lang="en-US" sz="2000" cap="none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spcBef>
                <a:spcPts val="0"/>
              </a:spcBef>
            </a:pPr>
            <a:r>
              <a:rPr lang="en-US" sz="2000" cap="none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Pranjal</a:t>
            </a:r>
            <a:r>
              <a:rPr lang="en-US" sz="2000" cap="none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Sharma(013831688)</a:t>
            </a:r>
          </a:p>
          <a:p>
            <a:pPr lvl="0" algn="ctr">
              <a:spcBef>
                <a:spcPts val="0"/>
              </a:spcBef>
            </a:pPr>
            <a:r>
              <a:rPr lang="en-US" sz="2000" cap="none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Rachit</a:t>
            </a:r>
            <a:r>
              <a:rPr lang="en-US" sz="2000" cap="none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cap="none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Saxena</a:t>
            </a:r>
            <a:r>
              <a:rPr lang="en-US" sz="2000" cap="none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</a:t>
            </a:r>
            <a:r>
              <a:rPr lang="en-US" sz="2000" cap="none" dirty="0">
                <a:solidFill>
                  <a:schemeClr val="lt1"/>
                </a:solidFill>
                <a:latin typeface="Andalus" panose="02020603050405020304" pitchFamily="18" charset="-78"/>
                <a:ea typeface="Arial"/>
                <a:cs typeface="Andalus" panose="02020603050405020304" pitchFamily="18" charset="-78"/>
                <a:sym typeface="Arial"/>
              </a:rPr>
              <a:t>012469626</a:t>
            </a:r>
            <a:r>
              <a:rPr lang="en-US" sz="2000" cap="none" dirty="0" smtClean="0">
                <a:solidFill>
                  <a:schemeClr val="lt1"/>
                </a:solidFill>
                <a:latin typeface="Andalus" panose="02020603050405020304" pitchFamily="18" charset="-78"/>
                <a:ea typeface="Arial"/>
                <a:cs typeface="Andalus" panose="02020603050405020304" pitchFamily="18" charset="-78"/>
                <a:sym typeface="Arial"/>
              </a:rPr>
              <a:t>)</a:t>
            </a:r>
          </a:p>
          <a:p>
            <a:pPr algn="ctr">
              <a:spcBef>
                <a:spcPts val="0"/>
              </a:spcBef>
            </a:pPr>
            <a:r>
              <a:rPr lang="en-US" sz="2000" cap="none" dirty="0" err="1" smtClean="0">
                <a:solidFill>
                  <a:schemeClr val="lt1"/>
                </a:solidFill>
                <a:latin typeface="Andalus" panose="02020603050405020304" pitchFamily="18" charset="-78"/>
                <a:cs typeface="Andalus" panose="02020603050405020304" pitchFamily="18" charset="-78"/>
                <a:sym typeface="Arial"/>
              </a:rPr>
              <a:t>Shravani</a:t>
            </a:r>
            <a:r>
              <a:rPr lang="en-US" sz="2000" cap="none" dirty="0" smtClean="0">
                <a:solidFill>
                  <a:schemeClr val="lt1"/>
                </a:solidFill>
                <a:latin typeface="Andalus" panose="02020603050405020304" pitchFamily="18" charset="-78"/>
                <a:cs typeface="Andalus" panose="02020603050405020304" pitchFamily="18" charset="-78"/>
                <a:sym typeface="Arial"/>
              </a:rPr>
              <a:t> </a:t>
            </a:r>
            <a:r>
              <a:rPr lang="en-US" sz="2000" cap="none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  <a:sym typeface="Arial"/>
              </a:rPr>
              <a:t>Pande</a:t>
            </a:r>
            <a:r>
              <a:rPr lang="en-US" sz="2000" cap="none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  <a:sym typeface="Arial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013849264</a:t>
            </a:r>
            <a:r>
              <a:rPr lang="en-US" sz="20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endParaRPr lang="en-US" sz="2000" cap="none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>
              <a:spcBef>
                <a:spcPts val="0"/>
              </a:spcBef>
            </a:pPr>
            <a:r>
              <a:rPr lang="en-US" sz="2000" cap="none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Nehal</a:t>
            </a:r>
            <a:r>
              <a:rPr lang="en-US" sz="2000" cap="none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Sharma(013849290)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9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498" y="948031"/>
            <a:ext cx="4886923" cy="706964"/>
          </a:xfrm>
        </p:spPr>
        <p:txBody>
          <a:bodyPr/>
          <a:lstStyle/>
          <a:p>
            <a:r>
              <a:rPr lang="en-US" sz="5400" b="1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Burndown</a:t>
            </a:r>
            <a:r>
              <a:rPr lang="en-US" sz="54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Chart</a:t>
            </a:r>
            <a:endParaRPr lang="en-US" sz="54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67" y="2196270"/>
            <a:ext cx="6521612" cy="45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8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1583" y="2350093"/>
            <a:ext cx="5476581" cy="1572708"/>
          </a:xfrm>
        </p:spPr>
        <p:txBody>
          <a:bodyPr/>
          <a:lstStyle/>
          <a:p>
            <a:r>
              <a:rPr lang="en-US" sz="8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Thank You!</a:t>
            </a:r>
            <a:endParaRPr lang="en-US" sz="8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52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919" y="922393"/>
            <a:ext cx="6638810" cy="706964"/>
          </a:xfrm>
        </p:spPr>
        <p:txBody>
          <a:bodyPr/>
          <a:lstStyle/>
          <a:p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Components Implemented</a:t>
            </a:r>
            <a:endParaRPr lang="en-US" sz="4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958" y="2167665"/>
            <a:ext cx="10262227" cy="34163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Individual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Authentication API: Implemented by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Pranjal</a:t>
            </a:r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Add Card API: Implemented by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Rachit</a:t>
            </a:r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Manage Order API: Implemented by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Shravani</a:t>
            </a:r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Make Payment API: Implemented by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Nehal</a:t>
            </a:r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Remove Card API: Implemented by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Arkil</a:t>
            </a:r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Tasks completed for Extra Credit:</a:t>
            </a:r>
            <a:endParaRPr lang="en-US" sz="2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Deploy API to AWS in an Auto Scaled EC2 Cluster with Load Balancer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Implement Web "Front-End" Deployed to </a:t>
            </a:r>
            <a:r>
              <a:rPr lang="en-US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Heroku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 for Starbucks Payment Card management</a:t>
            </a:r>
          </a:p>
          <a:p>
            <a:endParaRPr lang="en-US" sz="20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81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582" y="973668"/>
            <a:ext cx="5186025" cy="706964"/>
          </a:xfrm>
        </p:spPr>
        <p:txBody>
          <a:bodyPr/>
          <a:lstStyle/>
          <a:p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System Architecture</a:t>
            </a:r>
            <a:endParaRPr lang="en-US" sz="4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02" y="2333625"/>
            <a:ext cx="7924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329" y="1084763"/>
            <a:ext cx="5170207" cy="706964"/>
          </a:xfrm>
        </p:spPr>
        <p:txBody>
          <a:bodyPr/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Authentication </a:t>
            </a:r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API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94" y="2765588"/>
            <a:ext cx="5866286" cy="3028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647" y="2663039"/>
            <a:ext cx="4286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346" y="1067672"/>
            <a:ext cx="3972522" cy="706964"/>
          </a:xfrm>
        </p:spPr>
        <p:txBody>
          <a:bodyPr/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Add Card API</a:t>
            </a:r>
            <a:endParaRPr lang="en-US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2" y="2373594"/>
            <a:ext cx="6406637" cy="3505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706" y="2373594"/>
            <a:ext cx="3696101" cy="40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228" y="990759"/>
            <a:ext cx="4998018" cy="706964"/>
          </a:xfrm>
        </p:spPr>
        <p:txBody>
          <a:bodyPr/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Manage Order API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9" y="2345864"/>
            <a:ext cx="6723660" cy="3559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69" y="2345864"/>
            <a:ext cx="3204141" cy="2345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379" y="4694140"/>
            <a:ext cx="4375447" cy="185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587" y="1007852"/>
            <a:ext cx="5151842" cy="706964"/>
          </a:xfrm>
        </p:spPr>
        <p:txBody>
          <a:bodyPr/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Make </a:t>
            </a:r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Payments </a:t>
            </a:r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API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7" y="1714816"/>
            <a:ext cx="4435580" cy="238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01" y="4102929"/>
            <a:ext cx="4150132" cy="2287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60" y="2421780"/>
            <a:ext cx="6876938" cy="29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868" y="879664"/>
            <a:ext cx="4476725" cy="706964"/>
          </a:xfrm>
        </p:spPr>
        <p:txBody>
          <a:bodyPr/>
          <a:lstStyle/>
          <a:p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Remove Card API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644"/>
          <a:stretch/>
        </p:blipFill>
        <p:spPr>
          <a:xfrm>
            <a:off x="6678716" y="2606467"/>
            <a:ext cx="5114480" cy="2740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7" y="2331845"/>
            <a:ext cx="5742698" cy="32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UI Wireframes</a:t>
            </a:r>
            <a:endParaRPr lang="en-US" sz="4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83" y="2236031"/>
            <a:ext cx="3317144" cy="1951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175" y="2267433"/>
            <a:ext cx="3230312" cy="1888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114" y="2310425"/>
            <a:ext cx="3233308" cy="1877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489" y="4285405"/>
            <a:ext cx="3566171" cy="2153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331" y="4285405"/>
            <a:ext cx="3709808" cy="21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6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91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Andalus</vt:lpstr>
      <vt:lpstr>Arial</vt:lpstr>
      <vt:lpstr>Century Gothic</vt:lpstr>
      <vt:lpstr>Wingdings 3</vt:lpstr>
      <vt:lpstr>Ion Boardroom</vt:lpstr>
      <vt:lpstr>               Starbucks Application Team Project for CMPE 202: Software Systems Engineering(Spring 2019) </vt:lpstr>
      <vt:lpstr>Components Implemented</vt:lpstr>
      <vt:lpstr>System Architecture</vt:lpstr>
      <vt:lpstr>Authentication API</vt:lpstr>
      <vt:lpstr>Add Card API</vt:lpstr>
      <vt:lpstr>Manage Order API</vt:lpstr>
      <vt:lpstr>Make Payments API</vt:lpstr>
      <vt:lpstr>Remove Card API</vt:lpstr>
      <vt:lpstr>UI Wireframes</vt:lpstr>
      <vt:lpstr>Burndown Chart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Application Team Project for CMPE 202: Software Systems Engineering(Spring 2019)</dc:title>
  <dc:creator>Pranjal1</dc:creator>
  <cp:lastModifiedBy>Pranjal1</cp:lastModifiedBy>
  <cp:revision>10</cp:revision>
  <dcterms:created xsi:type="dcterms:W3CDTF">2019-05-12T02:58:53Z</dcterms:created>
  <dcterms:modified xsi:type="dcterms:W3CDTF">2019-05-12T07:50:48Z</dcterms:modified>
</cp:coreProperties>
</file>