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348" r:id="rId2"/>
    <p:sldId id="287" r:id="rId3"/>
    <p:sldId id="257" r:id="rId4"/>
    <p:sldId id="260" r:id="rId5"/>
    <p:sldId id="340" r:id="rId6"/>
    <p:sldId id="354" r:id="rId7"/>
    <p:sldId id="288" r:id="rId8"/>
    <p:sldId id="343" r:id="rId9"/>
    <p:sldId id="358" r:id="rId10"/>
    <p:sldId id="344" r:id="rId11"/>
    <p:sldId id="355" r:id="rId12"/>
    <p:sldId id="356" r:id="rId13"/>
    <p:sldId id="345" r:id="rId14"/>
    <p:sldId id="350" r:id="rId15"/>
    <p:sldId id="353" r:id="rId16"/>
    <p:sldId id="357" r:id="rId17"/>
    <p:sldId id="351" r:id="rId18"/>
    <p:sldId id="275" r:id="rId19"/>
    <p:sldId id="346" r:id="rId20"/>
    <p:sldId id="270" r:id="rId21"/>
    <p:sldId id="271" r:id="rId22"/>
    <p:sldId id="32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C2"/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9822" autoAdjust="0"/>
  </p:normalViewPr>
  <p:slideViewPr>
    <p:cSldViewPr>
      <p:cViewPr varScale="1">
        <p:scale>
          <a:sx n="63" d="100"/>
          <a:sy n="63" d="100"/>
        </p:scale>
        <p:origin x="55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6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1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learn/pathways/intro-to-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>
                <a:solidFill>
                  <a:srgbClr val="FF0000"/>
                </a:solidFill>
              </a:rPr>
              <a:t>Alarm Clock App using Flutter</a:t>
            </a:r>
            <a:br>
              <a:rPr lang="en-US" sz="3400" u="sng" dirty="0">
                <a:solidFill>
                  <a:srgbClr val="FF0000"/>
                </a:solidFill>
              </a:rPr>
            </a:br>
            <a:endParaRPr lang="en-US" sz="3400" u="sng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Rachi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 Tawani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1RN18IS082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Kavya TC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Assistant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6456040" y="5244054"/>
            <a:ext cx="57100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 D R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 &amp; CEO, Enmaz Engineering Services Pvt. Ltd., Bangalore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IMPLEMENTATION/CODING</a:t>
            </a:r>
            <a:endParaRPr lang="en-US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</p:spPr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AD6A6DF-027A-4A32-9A44-E9FCDF8E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190897"/>
            <a:ext cx="10515600" cy="5033842"/>
          </a:xfrm>
        </p:spPr>
        <p:txBody>
          <a:bodyPr>
            <a:normAutofit fontScale="47500" lnSpcReduction="20000"/>
          </a:bodyPr>
          <a:lstStyle/>
          <a:p>
            <a:r>
              <a:rPr lang="en-IN" sz="5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main.dart</a:t>
            </a:r>
            <a:endParaRPr lang="en-IN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package:clock_app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enums.dart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package:clock_app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/models/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menu_info.dart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package:flutter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material.dart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package:flutter_local_notifications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flutter_local_notifications.dart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package:provider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provider.dart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'views/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homepage.dart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b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FlutterLocalNotificationsPlugin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flutterLocalNotificationsPlugin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FlutterLocalNotificationsPlugin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IN" sz="3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main() async {</a:t>
            </a: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WidgetsFlutterBinding.ensureInitialized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IN" sz="3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var 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initializationSettingsAndroid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>
              <a:buNone/>
            </a:pP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AndroidInitializationSettings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3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codex_logo</a:t>
            </a:r>
            <a:r>
              <a:rPr lang="en-IN" sz="3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</p:spPr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AD6A6DF-027A-4A32-9A44-E9FCDF8E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548680"/>
            <a:ext cx="10348292" cy="5033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initializationSettingsIOS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IOSInitializationSettings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requestAlertPermission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requestBadgePermission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requestSoundPermission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onDidReceiveLocalNotification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(int id, String title, String body, String payload) async {});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initializationSettings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InitializationSettings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initializationSettingsAndroid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initializationSettingsIOS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await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flutterLocalNotificationsPlugin.initialize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initializationSettings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onSelectNotification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(String payload) async {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(payload != null) {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debugPrint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('notification payload: ' + payload);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runApp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37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</p:spPr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AD6A6DF-027A-4A32-9A44-E9FCDF8E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743487"/>
            <a:ext cx="10515600" cy="503384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This widget is the root of your application.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Widget build(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title: 'Flutter Demo',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theme: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primarySwatch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Colors.blue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visualDensity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VisualDensity.adaptivePlatformDensity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),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home: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ChangeNotifierProvider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MenuInfo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create: (context) =&gt;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MenuInfo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MenuType.clock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child: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),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43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10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792A3-E963-4297-91F3-8D7D1675D7CC}"/>
              </a:ext>
            </a:extLst>
          </p:cNvPr>
          <p:cNvSpPr txBox="1"/>
          <p:nvPr/>
        </p:nvSpPr>
        <p:spPr>
          <a:xfrm>
            <a:off x="5231904" y="5703737"/>
            <a:ext cx="2466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Clock Page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3773EC5-8B56-4D00-8F05-814CADEBD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58" y="820885"/>
            <a:ext cx="2197283" cy="4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D2D-DF57-45D5-8541-8EDDA870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10515600" cy="6941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BF02-435D-4D49-A769-B3CB212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DD6E-6A82-4A9E-A224-C1A0EFC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65EE-9FEC-4C0B-9A8F-3DC9AAE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8E8FF-CB14-4B24-84E0-99FC2EB0B838}"/>
              </a:ext>
            </a:extLst>
          </p:cNvPr>
          <p:cNvSpPr txBox="1"/>
          <p:nvPr/>
        </p:nvSpPr>
        <p:spPr>
          <a:xfrm>
            <a:off x="5303912" y="5905740"/>
            <a:ext cx="1953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Alarm Page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825C35-3E1E-45AD-9423-716D6219F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800833"/>
            <a:ext cx="2288333" cy="5085184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332DF0-7348-462C-AF75-FCAE80412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800833"/>
            <a:ext cx="2288333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0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02D-5C36-4AC2-8C49-A1FA56BF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5CE8-4FB6-46E1-8B6A-106064A6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8C86-9630-4531-A75F-678063F7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9C21-1439-4ADD-A789-F125C6E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6166-D01A-49FD-BEE5-2DA15328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8CE77A-D0C1-4BD4-8949-1C9A2EBB78CD}"/>
              </a:ext>
            </a:extLst>
          </p:cNvPr>
          <p:cNvSpPr txBox="1">
            <a:spLocks/>
          </p:cNvSpPr>
          <p:nvPr/>
        </p:nvSpPr>
        <p:spPr>
          <a:xfrm>
            <a:off x="767408" y="0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BBB280D-E625-4203-9760-5B2A627C15F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A98672-9EC8-4826-961D-0C701C59E4F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71E381-9B73-4226-8373-D4D35EF2B9E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4B5A1-C742-42DC-991E-D4331EA98978}"/>
              </a:ext>
            </a:extLst>
          </p:cNvPr>
          <p:cNvSpPr txBox="1"/>
          <p:nvPr/>
        </p:nvSpPr>
        <p:spPr>
          <a:xfrm>
            <a:off x="4671872" y="5702510"/>
            <a:ext cx="2414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Creating Alarm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A856DF4-460D-4477-BC76-B92AF73914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738539"/>
            <a:ext cx="215871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5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02D-5C36-4AC2-8C49-A1FA56BF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5CE8-4FB6-46E1-8B6A-106064A6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8C86-9630-4531-A75F-678063F7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9C21-1439-4ADD-A789-F125C6E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6166-D01A-49FD-BEE5-2DA15328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8CE77A-D0C1-4BD4-8949-1C9A2EBB78CD}"/>
              </a:ext>
            </a:extLst>
          </p:cNvPr>
          <p:cNvSpPr txBox="1">
            <a:spLocks/>
          </p:cNvSpPr>
          <p:nvPr/>
        </p:nvSpPr>
        <p:spPr>
          <a:xfrm>
            <a:off x="767408" y="0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BBB280D-E625-4203-9760-5B2A627C15F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A98672-9EC8-4826-961D-0C701C59E4F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71E381-9B73-4226-8373-D4D35EF2B9E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4B5A1-C742-42DC-991E-D4331EA98978}"/>
              </a:ext>
            </a:extLst>
          </p:cNvPr>
          <p:cNvSpPr txBox="1"/>
          <p:nvPr/>
        </p:nvSpPr>
        <p:spPr>
          <a:xfrm>
            <a:off x="2373355" y="5678616"/>
            <a:ext cx="3954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3a. By pointing directly to time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6A41DF-3A31-4883-8F42-FF227582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825772"/>
            <a:ext cx="2126315" cy="4725144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4694F8-DBAD-4380-B77D-46BA67BF24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825772"/>
            <a:ext cx="2126315" cy="47251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D34E26-729F-4BA3-870D-A2A9319747AA}"/>
              </a:ext>
            </a:extLst>
          </p:cNvPr>
          <p:cNvSpPr txBox="1"/>
          <p:nvPr/>
        </p:nvSpPr>
        <p:spPr>
          <a:xfrm>
            <a:off x="7087149" y="5682594"/>
            <a:ext cx="2880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3b. By using keyboard</a:t>
            </a:r>
          </a:p>
        </p:txBody>
      </p:sp>
    </p:spTree>
    <p:extLst>
      <p:ext uri="{BB962C8B-B14F-4D97-AF65-F5344CB8AC3E}">
        <p14:creationId xmlns:p14="http://schemas.microsoft.com/office/powerpoint/2010/main" val="280628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F5C-8A34-4308-A705-4304940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369B-B2D4-4387-B969-6BF29B2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9ED4-AB41-44C0-ADCC-69C3E44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793B-4430-46A5-8F76-EFD7DD0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1552B-0DD0-4C00-9E5E-027E31877F89}"/>
              </a:ext>
            </a:extLst>
          </p:cNvPr>
          <p:cNvSpPr txBox="1">
            <a:spLocks/>
          </p:cNvSpPr>
          <p:nvPr/>
        </p:nvSpPr>
        <p:spPr>
          <a:xfrm>
            <a:off x="623392" y="944724"/>
            <a:ext cx="11089232" cy="5292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process of executing a program with the interest of finding an error. Levels Of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56494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7667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565412"/>
            <a:ext cx="11089232" cy="452788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application is beneficial for the us as we can get a reminder for our tasks.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6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helpful in planning our daily schedules. We can add and delete the alarms.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also helps us to know the current day, date and time.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04664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03" y="1649790"/>
            <a:ext cx="11317394" cy="414046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add some extra buttons for stop and snooze. </a:t>
            </a:r>
            <a:endParaRPr lang="en-US" sz="2400" spc="-5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further add features like changing different songs for the alarm.</a:t>
            </a:r>
            <a:endParaRPr lang="en-IN" sz="2400" dirty="0">
              <a:solidFill>
                <a:srgbClr val="27323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add the ability to change th</a:t>
            </a:r>
            <a:r>
              <a:rPr lang="en-US" sz="2400" spc="-5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time zones to see the time of different countries in Analog Clock</a:t>
            </a:r>
            <a:r>
              <a:rPr lang="en-US" sz="2400" b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add pages like Stopwatch and Timer.</a:t>
            </a:r>
            <a:endParaRPr lang="en-IN" sz="2400" dirty="0">
              <a:solidFill>
                <a:srgbClr val="27323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286196"/>
            <a:ext cx="7467600" cy="69453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764704"/>
            <a:ext cx="8695878" cy="5412261"/>
          </a:xfrm>
        </p:spPr>
        <p:txBody>
          <a:bodyPr>
            <a:normAutofit fontScale="77500" lnSpcReduction="20000"/>
          </a:bodyPr>
          <a:lstStyle/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https://flutter.dev/</a:t>
            </a:r>
            <a:endParaRPr lang="en-IN" sz="24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https://developers.google.com/learn/pathways/intro-to-flutter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 Flutter: A Hands On Guide to App Development by Marco L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A3FC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Napoli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   </a:t>
            </a:r>
            <a:r>
              <a:rPr lang="en-US" sz="2400" u="sng" dirty="0">
                <a:solidFill>
                  <a:srgbClr val="0A3FC2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908" y="2348880"/>
            <a:ext cx="6428184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492896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90423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236888"/>
            <a:ext cx="10082336" cy="438422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of this app is to enable us to set alarm in mobile phones.</a:t>
            </a:r>
          </a:p>
          <a:p>
            <a:pPr fontAlgn="base"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can set the alarm for any time and the alarm with remind us of our task.</a:t>
            </a:r>
          </a:p>
          <a:p>
            <a:pPr fontAlgn="base">
              <a:lnSpc>
                <a:spcPct val="150000"/>
              </a:lnSpc>
            </a:pPr>
            <a:r>
              <a:rPr lang="en-US" sz="2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an additional feature that shows an analog clock which tells us Indian time, day and date.</a:t>
            </a:r>
          </a:p>
          <a:p>
            <a:pPr fontAlgn="base">
              <a:lnSpc>
                <a:spcPct val="150000"/>
              </a:lnSpc>
            </a:pPr>
            <a:endParaRPr lang="en-US" sz="2400" b="1" dirty="0">
              <a:latin typeface="+mj-lt"/>
            </a:endParaRPr>
          </a:p>
          <a:p>
            <a:pPr algn="just"/>
            <a:endParaRPr lang="en-US" sz="1800" b="1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408" y="279179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16" y="1277058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Enmaz Engineering Pvt. Ltd is a Service based company founded in the year 2019.</a:t>
            </a:r>
          </a:p>
          <a:p>
            <a:pPr algn="just">
              <a:lnSpc>
                <a:spcPct val="12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It specializes in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itchFamily="18" charset="0"/>
                <a:cs typeface="Times New Roman" pitchFamily="18" charset="0"/>
              </a:rPr>
              <a:t>    Embedded H/W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itchFamily="18" charset="0"/>
                <a:cs typeface="Times New Roman" pitchFamily="18" charset="0"/>
              </a:rPr>
              <a:t>    Embedded Firmware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support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Big Data Analysis and Reporting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UX/UI design and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Model Analysis.</a:t>
            </a:r>
            <a:endParaRPr lang="en-US" sz="9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392" y="245936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84" y="1341765"/>
            <a:ext cx="10945216" cy="44588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and other easily accessible online distractions makes it hard for us to stay focused on our tasks and make it difficult for us to do our work efficiently.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more important for us to get a reminder for our tasks and so we can use this app to get those reminders by setting up alarm.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also helps us to do the most basic task of waking us up.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 an app is </a:t>
            </a:r>
            <a:r>
              <a:rPr lang="en-US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helpful in coordinating our daily schedules. This app with impressive layout makes it easy for us to set alarm.</a:t>
            </a:r>
          </a:p>
          <a:p>
            <a:pPr>
              <a:lnSpc>
                <a:spcPct val="150000"/>
              </a:lnSpc>
            </a:pPr>
            <a:r>
              <a:rPr lang="en-US" sz="24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also makes it easy for us to know the current time, day and date using the Analog Clock.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7ACA-45B8-408A-BEEB-0937562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430931"/>
            <a:ext cx="10515600" cy="694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LITERATURE SURVEY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C7F0-FAC1-499E-BE26-C848F7CF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sv-SE" sz="2400" b="0" i="0" u="none" strike="noStrike" baseline="0" dirty="0">
                <a:latin typeface="TimesNewRoman"/>
              </a:rPr>
              <a:t> BEDRUNNER: AN INTELLIGENT RUNNING ALARM CLOCK </a:t>
            </a:r>
            <a:r>
              <a:rPr lang="en-US" sz="2400" b="0" i="0" u="none" strike="noStrike" baseline="0" dirty="0">
                <a:latin typeface="TimesNewRoman"/>
              </a:rPr>
              <a:t>by Lee </a:t>
            </a:r>
            <a:r>
              <a:rPr lang="en-US" sz="2400" b="0" i="0" u="none" strike="noStrike" baseline="0" dirty="0" err="1">
                <a:latin typeface="TimesNewRoman"/>
              </a:rPr>
              <a:t>Kien</a:t>
            </a:r>
            <a:r>
              <a:rPr lang="en-US" sz="2400" b="0" i="0" u="none" strike="noStrike" baseline="0" dirty="0">
                <a:latin typeface="TimesNewRoman"/>
              </a:rPr>
              <a:t> </a:t>
            </a:r>
            <a:r>
              <a:rPr lang="en-US" sz="2400" b="0" i="0" u="none" strike="noStrike" baseline="0" dirty="0" err="1">
                <a:latin typeface="TimesNewRoman"/>
              </a:rPr>
              <a:t>Ee</a:t>
            </a:r>
            <a:r>
              <a:rPr lang="en-US" sz="2400" b="0" i="0" u="none" strike="noStrike" baseline="0" dirty="0">
                <a:latin typeface="TimesNewRoman"/>
              </a:rPr>
              <a:t>, </a:t>
            </a:r>
            <a:r>
              <a:rPr lang="en-US" sz="2400" b="0" i="0" u="none" strike="noStrike" baseline="0" dirty="0" err="1">
                <a:latin typeface="TimesNewRoman"/>
              </a:rPr>
              <a:t>Norshuhani</a:t>
            </a:r>
            <a:r>
              <a:rPr lang="en-US" sz="2400" b="0" i="0" u="none" strike="noStrike" baseline="0" dirty="0">
                <a:latin typeface="TimesNewRoman"/>
              </a:rPr>
              <a:t> </a:t>
            </a:r>
            <a:r>
              <a:rPr lang="en-US" sz="2400" b="0" i="0" u="none" strike="noStrike" baseline="0" dirty="0" err="1">
                <a:latin typeface="TimesNewRoman"/>
              </a:rPr>
              <a:t>Zamin</a:t>
            </a:r>
            <a:r>
              <a:rPr lang="en-US" sz="2400" b="0" i="0" u="none" strike="noStrike" baseline="0" dirty="0">
                <a:latin typeface="TimesNewRoman"/>
              </a:rPr>
              <a:t>, </a:t>
            </a:r>
            <a:r>
              <a:rPr lang="en-US" sz="2400" b="0" i="0" u="none" strike="noStrike" baseline="0" dirty="0" err="1">
                <a:latin typeface="TimesNewRoman"/>
              </a:rPr>
              <a:t>Izzatdin</a:t>
            </a:r>
            <a:r>
              <a:rPr lang="en-US" sz="2400" b="0" i="0" u="none" strike="noStrike" baseline="0" dirty="0">
                <a:latin typeface="TimesNewRoman"/>
              </a:rPr>
              <a:t> Abdul Aziz, </a:t>
            </a:r>
            <a:r>
              <a:rPr lang="en-US" sz="2400" b="0" i="0" u="none" strike="noStrike" baseline="0" dirty="0" err="1">
                <a:latin typeface="TimesNewRoman"/>
              </a:rPr>
              <a:t>Nazleeni</a:t>
            </a:r>
            <a:r>
              <a:rPr lang="en-US" sz="2400" b="0" i="0" u="none" strike="noStrike" baseline="0" dirty="0">
                <a:latin typeface="TimesNewRoman"/>
              </a:rPr>
              <a:t> </a:t>
            </a:r>
            <a:r>
              <a:rPr lang="en-US" sz="2400" b="0" i="0" u="none" strike="noStrike" baseline="0" dirty="0" err="1">
                <a:latin typeface="TimesNewRoman"/>
              </a:rPr>
              <a:t>Samiha</a:t>
            </a:r>
            <a:r>
              <a:rPr lang="en-US" sz="2400" b="0" i="0" u="none" strike="noStrike" baseline="0" dirty="0">
                <a:latin typeface="TimesNewRoman"/>
              </a:rPr>
              <a:t> </a:t>
            </a:r>
            <a:r>
              <a:rPr lang="en-US" sz="2400" b="0" i="0" u="none" strike="noStrike" baseline="0" dirty="0" err="1">
                <a:latin typeface="TimesNewRoman"/>
              </a:rPr>
              <a:t>Haron</a:t>
            </a:r>
            <a:r>
              <a:rPr lang="en-US" sz="2400" b="0" i="0" u="none" strike="noStrike" baseline="0" dirty="0">
                <a:latin typeface="TimesNewRoman"/>
              </a:rPr>
              <a:t>, </a:t>
            </a:r>
            <a:r>
              <a:rPr lang="en-US" sz="2400" b="0" i="0" u="none" strike="noStrike" baseline="0" dirty="0" err="1">
                <a:latin typeface="TimesNewRoman"/>
              </a:rPr>
              <a:t>Mazlina</a:t>
            </a:r>
            <a:r>
              <a:rPr lang="en-US" sz="2400" b="0" i="0" u="none" strike="noStrike" baseline="0" dirty="0">
                <a:latin typeface="TimesNewRoman"/>
              </a:rPr>
              <a:t> </a:t>
            </a:r>
            <a:r>
              <a:rPr lang="en-US" sz="2400" b="0" i="0" u="none" strike="noStrike" baseline="0" dirty="0" err="1">
                <a:latin typeface="TimesNewRoman"/>
              </a:rPr>
              <a:t>Mehat</a:t>
            </a:r>
            <a:r>
              <a:rPr lang="en-US" sz="2400" b="0" i="0" u="none" strike="noStrike" baseline="0" dirty="0">
                <a:latin typeface="TimesNewRoman"/>
              </a:rPr>
              <a:t>  and </a:t>
            </a:r>
            <a:r>
              <a:rPr lang="en-US" sz="2400" b="0" i="0" u="none" strike="noStrike" baseline="0" dirty="0" err="1">
                <a:latin typeface="TimesNewRoman"/>
              </a:rPr>
              <a:t>Norzatul</a:t>
            </a:r>
            <a:r>
              <a:rPr lang="en-US" sz="2400" b="0" i="0" u="none" strike="noStrike" baseline="0" dirty="0">
                <a:latin typeface="TimesNewRoman"/>
              </a:rPr>
              <a:t> </a:t>
            </a:r>
            <a:r>
              <a:rPr lang="en-US" sz="2400" b="0" i="0" u="none" strike="noStrike" baseline="0" dirty="0" err="1">
                <a:latin typeface="TimesNewRoman"/>
              </a:rPr>
              <a:t>Natrah</a:t>
            </a:r>
            <a:r>
              <a:rPr lang="en-US" sz="2400" b="0" i="0" u="none" strike="noStrike" baseline="0" dirty="0">
                <a:latin typeface="TimesNewRoman"/>
              </a:rPr>
              <a:t> Ismail(Department of Computer and Information Sciences, </a:t>
            </a:r>
            <a:r>
              <a:rPr lang="en-US" sz="2400" b="0" i="0" u="none" strike="noStrike" baseline="0" dirty="0" err="1">
                <a:latin typeface="TimesNewRoman"/>
              </a:rPr>
              <a:t>Universiti</a:t>
            </a:r>
            <a:r>
              <a:rPr lang="en-US" sz="2400" b="0" i="0" u="none" strike="noStrike" baseline="0" dirty="0">
                <a:latin typeface="TimesNewRoman"/>
              </a:rPr>
              <a:t> </a:t>
            </a:r>
            <a:r>
              <a:rPr lang="en-US" sz="2400" b="0" i="0" u="none" strike="noStrike" baseline="0" dirty="0" err="1">
                <a:latin typeface="TimesNewRoman"/>
              </a:rPr>
              <a:t>Teknologi</a:t>
            </a:r>
            <a:r>
              <a:rPr lang="en-US" sz="2400" b="0" i="0" u="none" strike="noStrike" baseline="0" dirty="0">
                <a:latin typeface="TimesNewRoman"/>
              </a:rPr>
              <a:t> Petronas, Malaysia).</a:t>
            </a:r>
          </a:p>
          <a:p>
            <a:pPr algn="l"/>
            <a:endParaRPr lang="en-US" sz="2400" b="0" i="0" u="none" strike="noStrike" baseline="0" dirty="0">
              <a:latin typeface="TimesNewRoman"/>
            </a:endParaRPr>
          </a:p>
          <a:p>
            <a:pPr algn="l"/>
            <a:r>
              <a:rPr lang="en-US" sz="2400" i="0" u="none" strike="noStrike" baseline="0" dirty="0">
                <a:latin typeface="TimesNewRoman,Bold"/>
              </a:rPr>
              <a:t>Firstly,  there  is  a  problem  of  oversleeping  which  is  a common  problem  which  affects  everyone.  Oversleeping refers to an intentional or unintentional act of sleeping beyond one’s intended time for waking  or  intended  time  for  getting  up.</a:t>
            </a:r>
          </a:p>
          <a:p>
            <a:pPr algn="l"/>
            <a:endParaRPr lang="en-US" sz="2400" dirty="0">
              <a:latin typeface="TimesNewRoman,Bold"/>
              <a:cs typeface="Times New Roman" panose="02020603050405020304" pitchFamily="18" charset="0"/>
            </a:endParaRPr>
          </a:p>
          <a:p>
            <a:pPr algn="l"/>
            <a:r>
              <a:rPr lang="en-US" sz="2400" i="0" u="none" strike="noStrike" baseline="0" dirty="0">
                <a:latin typeface="TimesNewRoman,Bold"/>
              </a:rPr>
              <a:t>Alarm Clock can also be used to remind us to do our tasks at a particular time</a:t>
            </a:r>
            <a:r>
              <a:rPr lang="en-IN" sz="2400" i="0" u="none" strike="noStrike" baseline="0" dirty="0">
                <a:latin typeface="TimesNewRoman,Bold"/>
              </a:rPr>
              <a:t>. This will help us to concentrate on our task.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E499-1FFF-49A8-8039-C9D760C1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C7C1-4E27-4460-97A7-200795A9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0AD4-6831-4D85-9F9D-6FC82B0D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5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86922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9" y="932605"/>
            <a:ext cx="10729192" cy="52451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Pentium processor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5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 and 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 Studio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Android 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Froyo (API Level 8)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15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19" y="25317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C519-E807-4A6B-9E80-C5611B9E1380}"/>
              </a:ext>
            </a:extLst>
          </p:cNvPr>
          <p:cNvSpPr txBox="1"/>
          <p:nvPr/>
        </p:nvSpPr>
        <p:spPr>
          <a:xfrm>
            <a:off x="850032" y="2951946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Clock Page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1A9500B-C909-4651-A3F7-8321C597F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17" y="1916832"/>
            <a:ext cx="7818040" cy="37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19" y="253175"/>
            <a:ext cx="10515600" cy="694162"/>
          </a:xfrm>
        </p:spPr>
        <p:txBody>
          <a:bodyPr>
            <a:noAutofit/>
          </a:bodyPr>
          <a:lstStyle/>
          <a:p>
            <a:pPr algn="ctr"/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C519-E807-4A6B-9E80-C5611B9E1380}"/>
              </a:ext>
            </a:extLst>
          </p:cNvPr>
          <p:cNvSpPr txBox="1"/>
          <p:nvPr/>
        </p:nvSpPr>
        <p:spPr>
          <a:xfrm>
            <a:off x="842789" y="2951946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Alarm Page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2D9CE3-F85F-4BC8-8F53-FEB49DEA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704974"/>
            <a:ext cx="6038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3457</TotalTime>
  <Words>1310</Words>
  <Application>Microsoft Office PowerPoint</Application>
  <PresentationFormat>Widescreen</PresentationFormat>
  <Paragraphs>246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TimesNewRoman</vt:lpstr>
      <vt:lpstr>TimesNewRoman,Bold</vt:lpstr>
      <vt:lpstr>Wingdings</vt:lpstr>
      <vt:lpstr>Office Theme</vt:lpstr>
      <vt:lpstr>Alarm Clock App using Flutter </vt:lpstr>
      <vt:lpstr>AGENDA</vt:lpstr>
      <vt:lpstr>ABSTRACT </vt:lpstr>
      <vt:lpstr>ABOUT THE COMPANY</vt:lpstr>
      <vt:lpstr>INTRODUCTION </vt:lpstr>
      <vt:lpstr>                           LITERATURE SURVEY</vt:lpstr>
      <vt:lpstr>REQUIREMENTS</vt:lpstr>
      <vt:lpstr>SYSTEM DESIGN </vt:lpstr>
      <vt:lpstr> </vt:lpstr>
      <vt:lpstr>                   IMPLEMENTATION/CODING</vt:lpstr>
      <vt:lpstr>PowerPoint Presentation</vt:lpstr>
      <vt:lpstr>PowerPoint Presentation</vt:lpstr>
      <vt:lpstr>RESULTS </vt:lpstr>
      <vt:lpstr> </vt:lpstr>
      <vt:lpstr> </vt:lpstr>
      <vt:lpstr> </vt:lpstr>
      <vt:lpstr>TESTING</vt:lpstr>
      <vt:lpstr>CONCLUSIONS</vt:lpstr>
      <vt:lpstr>FUTURE ENHANCEMENTS</vt:lpstr>
      <vt:lpstr>PowerPoint Presentation</vt:lpstr>
      <vt:lpstr>QUESTION AND ANSWERS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Rachit Tawani</cp:lastModifiedBy>
  <cp:revision>320</cp:revision>
  <dcterms:created xsi:type="dcterms:W3CDTF">2015-10-29T14:36:38Z</dcterms:created>
  <dcterms:modified xsi:type="dcterms:W3CDTF">2022-01-11T18:50:34Z</dcterms:modified>
</cp:coreProperties>
</file>