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EE58-25FC-4F18-8B2E-107C85DDA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25725-3F6F-4A30-986B-87DB4321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0AAC-B8C4-4D18-ADFA-F8988D1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C5856-4130-434F-B85B-1FA02327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EF2F-3467-4ECE-9C7C-C8B533CD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4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175F-F684-4328-8D36-73F11865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AEA3-1734-487C-8853-C229FB135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8CD3-0895-40FA-A111-DBD26EC0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CE22-F78C-4D7E-9957-0CD2DE04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5823-84C7-4EF9-94F8-6247CA4F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C83A8-0C86-4204-8D1F-7EABAD46D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E2753-A28B-4673-A7F2-68972D21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A9D6-8B8A-4FE7-8886-3B5CCAB3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010A-A550-4643-BB8F-A4F52C62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ACB5-8280-4826-BEC8-DAA0A22A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BF9B-D33E-431F-8603-DE6E34D1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A139-1344-4697-B065-DD1C8BE6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32CE-8D3F-430F-B038-98411C4B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9E6E-9A55-46AF-B078-EBD7918D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9EEF-3E03-431B-B77B-216039DE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C275-18BF-4454-AC9E-92FEE480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73A2-B126-4F1A-A3F0-424D1731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7192-9EF9-40BF-99ED-05CB5B4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01E1-7F3C-4F57-A999-34DF059C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4051-5DD0-449E-9575-39D907F3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B943-3A63-426D-A648-71F23E7C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A6FD-CCF8-4AF8-92B8-5F9B71211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54BF4-8600-4FB9-9A3B-BCAF9CEE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23F4-6E02-4981-AFC0-47BB5BC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4A7AB-F66D-4B9C-BE74-F3FAF9A7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1FAFD-9354-48D6-AB68-37E326A8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DF28-D666-428D-8173-DE69AA85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8C9C2-E74E-4B05-9AD9-D3510517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40F06-C8B7-4691-A067-F1B06E358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39C7C-240D-43AB-96AA-6B5B504E8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DE14F-30AE-403D-9946-376517DF5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96EE3-CD1B-47AC-B5E8-07A617BC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AFA86-F955-4B29-9B23-680F16A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FDB80-6584-44BA-BFA5-EE87D499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BE57-75B4-4F0B-B369-E953326B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BA1E-FB66-4AE7-8810-7CED3BF1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DEF67-94CC-4269-95A5-E9A13E0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54ADE-677E-4FD0-A044-5E866099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752F9-38A0-449C-8D2D-D639A872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F6ABB-006E-4EEF-B8AC-1735611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7F27E-41AD-42C5-8652-A1E2AA97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8EF0-DD10-4314-BCF9-E28706D6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D5EE-4470-4861-ADDA-4B9AE051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F3614-D262-4516-8A37-B1ED5432A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FEEB-3574-43E5-A385-FA1CC102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042F4-6256-4D9A-ADF2-5712A4FC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CA56-7E19-465F-945D-DE147DF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6C11-B026-4985-9A51-D08398C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FC6B2-E585-4023-A6FF-BE88580DC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605C-6386-4AA1-9C83-1EF09436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F9D83-F45B-4B77-804E-165B2CA7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393A7-C62A-4C80-9401-6BA8C476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52E4-DA42-4ED6-A109-2AAC719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B9250-D5D6-4E12-B1BB-64F81CD0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A8A9-4102-45C0-8CF4-3897E5F7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3892-4EED-4FB4-9F62-31544066D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5157-5EC5-44E7-834A-6CE69FEAB6F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9B7C-A52F-4669-B290-53ADCD1D0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8DE8-359A-4EB7-9660-FD15C1E2D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E1FE-65B7-4E2D-8D25-ACF15EAA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CD4-295F-4A1B-9D68-62AB6B612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5285E-7A31-4A97-A468-035D28366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69B9-B5ED-44FC-A71D-8E56CAC5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51"/>
            <a:ext cx="10515600" cy="11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accent2">
                    <a:lumMod val="50000"/>
                  </a:schemeClr>
                </a:solidFill>
              </a:rPr>
              <a:t>Types of Attacks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EBA2-ED6D-4528-BB3E-00A83BF4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523"/>
            <a:ext cx="12192000" cy="5716526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/>
              <a:t>Reconnaissance</a:t>
            </a:r>
            <a:r>
              <a:rPr lang="en-US" sz="2400" b="1" dirty="0"/>
              <a:t>:</a:t>
            </a:r>
            <a:r>
              <a:rPr lang="en-US" sz="2400" dirty="0"/>
              <a:t> attacker gathers information about computer network to evade security controls.</a:t>
            </a:r>
          </a:p>
          <a:p>
            <a:r>
              <a:rPr lang="en-US" sz="3000" b="1" dirty="0" err="1"/>
              <a:t>Fuzzers</a:t>
            </a:r>
            <a:r>
              <a:rPr lang="en-US" sz="2400" b="1" dirty="0"/>
              <a:t>:</a:t>
            </a:r>
            <a:r>
              <a:rPr lang="en-US" sz="2400" dirty="0"/>
              <a:t> the attacker attempts to uncover security loopholes in a program, operating system, or network by feeding it with massive random data entry to block it.</a:t>
            </a:r>
          </a:p>
          <a:p>
            <a:r>
              <a:rPr lang="en-US" sz="3000" b="1" dirty="0"/>
              <a:t>Analysis</a:t>
            </a:r>
            <a:r>
              <a:rPr lang="en-US" sz="2400" b="1" dirty="0"/>
              <a:t>:</a:t>
            </a:r>
            <a:r>
              <a:rPr lang="en-US" sz="2400" dirty="0"/>
              <a:t> a type of intrusion that penetrates web applications through ports (for example, port scans), emails (for example, spam), and web scripts (for example, HTML files).</a:t>
            </a:r>
          </a:p>
          <a:p>
            <a:r>
              <a:rPr lang="en-US" sz="3000" b="1" dirty="0"/>
              <a:t>Backdoor</a:t>
            </a:r>
            <a:r>
              <a:rPr lang="en-US" sz="2400" b="1" dirty="0"/>
              <a:t>:</a:t>
            </a:r>
            <a:r>
              <a:rPr lang="en-US" sz="2400" dirty="0"/>
              <a:t> a stealthy technique to avoid normal authentication to ensure unauthorized remote access to a device.</a:t>
            </a:r>
          </a:p>
          <a:p>
            <a:r>
              <a:rPr lang="en-US" sz="3000" b="1" dirty="0"/>
              <a:t>Exploit</a:t>
            </a:r>
            <a:r>
              <a:rPr lang="en-US" sz="2400" b="1" dirty="0"/>
              <a:t>:</a:t>
            </a:r>
            <a:r>
              <a:rPr lang="en-US" sz="2400" dirty="0"/>
              <a:t> a sequence of instructions that exploits a flaw (vulnerability) caused by involuntary or unsuspected behavior on a host or network.</a:t>
            </a:r>
          </a:p>
          <a:p>
            <a:r>
              <a:rPr lang="en-US" sz="3000" b="1" dirty="0"/>
              <a:t>Generic</a:t>
            </a:r>
            <a:r>
              <a:rPr lang="en-US" sz="2400" b="1" dirty="0"/>
              <a:t>:</a:t>
            </a:r>
            <a:r>
              <a:rPr lang="en-US" sz="2400" dirty="0"/>
              <a:t> a technique that attempts against block encryption using a hash function for collision regardless of encryption settings.</a:t>
            </a:r>
          </a:p>
          <a:p>
            <a:r>
              <a:rPr lang="en-US" sz="3000" b="1" dirty="0"/>
              <a:t>Shellcode</a:t>
            </a:r>
            <a:r>
              <a:rPr lang="en-US" sz="2400" b="1" dirty="0"/>
              <a:t>:</a:t>
            </a:r>
            <a:r>
              <a:rPr lang="en-US" sz="2400" dirty="0"/>
              <a:t> attacker penetrates a small piece of code from shell to control the compromised machine.</a:t>
            </a:r>
          </a:p>
          <a:p>
            <a:r>
              <a:rPr lang="en-US" sz="3000" b="1" dirty="0"/>
              <a:t>Worm</a:t>
            </a:r>
            <a:r>
              <a:rPr lang="en-US" sz="2400" b="1" dirty="0"/>
              <a:t>:</a:t>
            </a:r>
            <a:r>
              <a:rPr lang="en-US" sz="2400" dirty="0"/>
              <a:t> the attack replicates malicious script to spread it to other computers. Often, it uses a computer network to spread, depending on security flaws in the destination computer.</a:t>
            </a:r>
          </a:p>
          <a:p>
            <a:r>
              <a:rPr lang="en-US" sz="3000" b="1" dirty="0"/>
              <a:t>DoS</a:t>
            </a:r>
            <a:r>
              <a:rPr lang="en-US" sz="2400" b="1" dirty="0"/>
              <a:t>:</a:t>
            </a:r>
            <a:r>
              <a:rPr lang="en-US" sz="2400" dirty="0"/>
              <a:t> an intrusion that disrupts computer resources, often through memory, to be extremely busy to prevent unauthorized requests from accessing a device.</a:t>
            </a:r>
          </a:p>
        </p:txBody>
      </p:sp>
    </p:spTree>
    <p:extLst>
      <p:ext uri="{BB962C8B-B14F-4D97-AF65-F5344CB8AC3E}">
        <p14:creationId xmlns:p14="http://schemas.microsoft.com/office/powerpoint/2010/main" val="94944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93D-152F-474A-975C-2A7A1B3E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AEF7-0B10-4B72-AB22-47C698DC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93D-152F-474A-975C-2A7A1B3E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AEF7-0B10-4B72-AB22-47C698DC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93D-152F-474A-975C-2A7A1B3E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AEF7-0B10-4B72-AB22-47C698DC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93D-152F-474A-975C-2A7A1B3E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AEF7-0B10-4B72-AB22-47C698DC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93D-152F-474A-975C-2A7A1B3E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AEF7-0B10-4B72-AB22-47C698DC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Types of Attacks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Sharma,Ranjan,GURGAON,GLOBE-GTS-Network Soln. Alpha Gurgaon</dc:creator>
  <cp:lastModifiedBy>Sharma,Ranjan,GURGAON,GLOBE-GTS-Network Soln. Alpha Gurgaon</cp:lastModifiedBy>
  <cp:revision>3</cp:revision>
  <dcterms:created xsi:type="dcterms:W3CDTF">2020-07-04T08:36:55Z</dcterms:created>
  <dcterms:modified xsi:type="dcterms:W3CDTF">2020-07-04T09:52:04Z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Ranjan.Sharma@nestle.com</vt:lpwstr>
  </property>
  <property fmtid="{D5CDD505-2E9C-101B-9397-08002B2CF9AE}" pid="5" name="MSIP_Label_1ada0a2f-b917-4d51-b0d0-d418a10c8b23_SetDate">
    <vt:lpwstr>2020-07-04T09:52:03.6996717Z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84dd34f1-9b32-4139-9e82-7215bc8d23fd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