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3" r:id="rId10"/>
    <p:sldId id="267" r:id="rId11"/>
    <p:sldId id="268" r:id="rId12"/>
    <p:sldId id="264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FC079-14DA-4421-84A6-07B24D593E19}" v="62" dt="2024-01-29T10:42:06.851"/>
    <p1510:client id="{DD4789E4-EDAB-4522-ABDD-8EAA284E23DA}" v="1324" dt="2024-01-28T08:38:2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Czynszak" userId="01262a58ac33bcee" providerId="Windows Live" clId="Web-{DD4789E4-EDAB-4522-ABDD-8EAA284E23DA}"/>
    <pc:docChg chg="modSld">
      <pc:chgData name="Aleksandra Czynszak" userId="01262a58ac33bcee" providerId="Windows Live" clId="Web-{DD4789E4-EDAB-4522-ABDD-8EAA284E23DA}" dt="2024-01-28T08:38:23.648" v="1318" actId="20577"/>
      <pc:docMkLst>
        <pc:docMk/>
      </pc:docMkLst>
      <pc:sldChg chg="modSp">
        <pc:chgData name="Aleksandra Czynszak" userId="01262a58ac33bcee" providerId="Windows Live" clId="Web-{DD4789E4-EDAB-4522-ABDD-8EAA284E23DA}" dt="2024-01-28T08:21:00.328" v="439" actId="20577"/>
        <pc:sldMkLst>
          <pc:docMk/>
          <pc:sldMk cId="514776729" sldId="264"/>
        </pc:sldMkLst>
        <pc:spChg chg="mod">
          <ac:chgData name="Aleksandra Czynszak" userId="01262a58ac33bcee" providerId="Windows Live" clId="Web-{DD4789E4-EDAB-4522-ABDD-8EAA284E23DA}" dt="2024-01-28T08:21:00.328" v="439" actId="20577"/>
          <ac:spMkLst>
            <pc:docMk/>
            <pc:sldMk cId="514776729" sldId="264"/>
            <ac:spMk id="3" creationId="{A8973346-7304-FDBC-2C2F-E0B22C5AE778}"/>
          </ac:spMkLst>
        </pc:spChg>
      </pc:sldChg>
      <pc:sldChg chg="addSp modSp">
        <pc:chgData name="Aleksandra Czynszak" userId="01262a58ac33bcee" providerId="Windows Live" clId="Web-{DD4789E4-EDAB-4522-ABDD-8EAA284E23DA}" dt="2024-01-28T08:25:21.727" v="674" actId="20577"/>
        <pc:sldMkLst>
          <pc:docMk/>
          <pc:sldMk cId="1375665546" sldId="269"/>
        </pc:sldMkLst>
        <pc:spChg chg="mod">
          <ac:chgData name="Aleksandra Czynszak" userId="01262a58ac33bcee" providerId="Windows Live" clId="Web-{DD4789E4-EDAB-4522-ABDD-8EAA284E23DA}" dt="2024-01-28T08:25:21.727" v="674" actId="20577"/>
          <ac:spMkLst>
            <pc:docMk/>
            <pc:sldMk cId="1375665546" sldId="269"/>
            <ac:spMk id="3" creationId="{BD07E9DF-ECCB-0954-717F-197EA3434909}"/>
          </ac:spMkLst>
        </pc:spChg>
        <pc:picChg chg="add mod">
          <ac:chgData name="Aleksandra Czynszak" userId="01262a58ac33bcee" providerId="Windows Live" clId="Web-{DD4789E4-EDAB-4522-ABDD-8EAA284E23DA}" dt="2024-01-28T08:24:42.944" v="666" actId="1076"/>
          <ac:picMkLst>
            <pc:docMk/>
            <pc:sldMk cId="1375665546" sldId="269"/>
            <ac:picMk id="4" creationId="{5137D210-90E2-23DE-E8CE-8C14B3354109}"/>
          </ac:picMkLst>
        </pc:picChg>
      </pc:sldChg>
      <pc:sldChg chg="modSp">
        <pc:chgData name="Aleksandra Czynszak" userId="01262a58ac33bcee" providerId="Windows Live" clId="Web-{DD4789E4-EDAB-4522-ABDD-8EAA284E23DA}" dt="2024-01-28T08:38:23.648" v="1318" actId="20577"/>
        <pc:sldMkLst>
          <pc:docMk/>
          <pc:sldMk cId="3811717088" sldId="270"/>
        </pc:sldMkLst>
        <pc:spChg chg="mod">
          <ac:chgData name="Aleksandra Czynszak" userId="01262a58ac33bcee" providerId="Windows Live" clId="Web-{DD4789E4-EDAB-4522-ABDD-8EAA284E23DA}" dt="2024-01-28T08:38:23.648" v="1318" actId="20577"/>
          <ac:spMkLst>
            <pc:docMk/>
            <pc:sldMk cId="3811717088" sldId="270"/>
            <ac:spMk id="3" creationId="{BA7FE1D9-AF54-E195-0EDE-B844F0057870}"/>
          </ac:spMkLst>
        </pc:spChg>
      </pc:sldChg>
    </pc:docChg>
  </pc:docChgLst>
  <pc:docChgLst>
    <pc:chgData name="Aleksandra Czynszak" userId="01262a58ac33bcee" providerId="Windows Live" clId="Web-{B67FC079-14DA-4421-84A6-07B24D593E19}"/>
    <pc:docChg chg="modSld">
      <pc:chgData name="Aleksandra Czynszak" userId="01262a58ac33bcee" providerId="Windows Live" clId="Web-{B67FC079-14DA-4421-84A6-07B24D593E19}" dt="2024-01-29T10:42:06.851" v="61" actId="20577"/>
      <pc:docMkLst>
        <pc:docMk/>
      </pc:docMkLst>
      <pc:sldChg chg="modSp">
        <pc:chgData name="Aleksandra Czynszak" userId="01262a58ac33bcee" providerId="Windows Live" clId="Web-{B67FC079-14DA-4421-84A6-07B24D593E19}" dt="2024-01-29T10:42:06.851" v="61" actId="20577"/>
        <pc:sldMkLst>
          <pc:docMk/>
          <pc:sldMk cId="285283181" sldId="261"/>
        </pc:sldMkLst>
        <pc:spChg chg="mod">
          <ac:chgData name="Aleksandra Czynszak" userId="01262a58ac33bcee" providerId="Windows Live" clId="Web-{B67FC079-14DA-4421-84A6-07B24D593E19}" dt="2024-01-29T10:42:06.851" v="61" actId="20577"/>
          <ac:spMkLst>
            <pc:docMk/>
            <pc:sldMk cId="285283181" sldId="261"/>
            <ac:spMk id="3" creationId="{012BB5C2-1BD7-6024-2083-24B9C9E4CC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2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56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1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5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5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2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189C-15FF-B78E-7343-04195393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726405" cy="2677648"/>
          </a:xfrm>
        </p:spPr>
        <p:txBody>
          <a:bodyPr/>
          <a:lstStyle/>
          <a:p>
            <a:r>
              <a:rPr lang="en-US"/>
              <a:t>Group 1 – Project 1 – Healthcare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8FD35-32C6-A5BA-E51B-7CF5C5C84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800" b="0" i="0" u="none" strike="noStrike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Rachel J, Aleksandra C, Cristian L, Shawn L</a:t>
            </a:r>
            <a:endParaRPr lang="en-US">
              <a:solidFill>
                <a:schemeClr val="accent6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6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DBACD-B52B-58BD-551A-BA9204DF2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A5DB-9CA8-F8BC-BB94-B2911D4A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3 – Residency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4648-FC39-7E66-B6F3-A871B488D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890CCB-5181-8F6F-F609-7603DAED4EE8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19687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08FC4-9A4B-7C16-F862-7563253B3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DD9A-7FDA-18E3-EF47-FCCDD9F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3 – Residency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A8A1-F6BD-2593-D49F-9E4AF2BB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AD8794-1B36-830E-7FEA-9CD964ED650A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Findings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46327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47154-7E59-2119-9FF6-C2F1E6F04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B9CA-4645-F22B-B11F-31C598D1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4 –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3346-7304-FDBC-2C2F-E0B22C5A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Defining the question/variable:</a:t>
            </a:r>
          </a:p>
          <a:p>
            <a:r>
              <a:rPr lang="en-US">
                <a:solidFill>
                  <a:schemeClr val="tx1"/>
                </a:solidFill>
              </a:rPr>
              <a:t>Analysis of Gender vs. Life Expectancy is designed to provide a comprehensive understanding of the dataset impact on demographic disparities. </a:t>
            </a: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Our aim was to uncover differences between male and female life expectancies, exploring outliers and potential limitations within the dataset. Ultimately, our goal was to answer the question: Who lives longer? Males or females?</a:t>
            </a:r>
          </a:p>
          <a:p>
            <a:r>
              <a:rPr lang="en-US">
                <a:solidFill>
                  <a:schemeClr val="tx1"/>
                </a:solidFill>
              </a:rPr>
              <a:t>To achieve that we manipulated the dataset and visualized it in different ways in order to gain valuable insights.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C8366C-4B5A-9027-6C8E-D2BA2558B7E0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51477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51543-04A8-77E0-172C-DA0FDE439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AB7F-886E-F1A8-D4AD-733F25E0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4 –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E9DF-ECCB-0954-717F-197EA343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Imported the Excel spreadsheet from Australian Bureau of Statistics. </a:t>
            </a:r>
          </a:p>
          <a:p>
            <a:r>
              <a:rPr lang="en-US"/>
              <a:t>Converted ABS spreadsheet into csv file.</a:t>
            </a:r>
          </a:p>
          <a:p>
            <a:r>
              <a:rPr lang="en-US"/>
              <a:t>Cleaned the dataset of </a:t>
            </a:r>
            <a:r>
              <a:rPr lang="en-US" err="1"/>
              <a:t>NaN</a:t>
            </a:r>
            <a:r>
              <a:rPr lang="en-US"/>
              <a:t> values, sorted out column names and picked variables of interest.</a:t>
            </a:r>
          </a:p>
          <a:p>
            <a:r>
              <a:rPr lang="en-US"/>
              <a:t>Converted results into a </a:t>
            </a:r>
            <a:r>
              <a:rPr lang="en-US" err="1"/>
              <a:t>DataFrame</a:t>
            </a:r>
            <a:r>
              <a:rPr lang="en-US"/>
              <a:t> for further analysis.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65E15-D571-2566-9280-40118C2EF3C5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Dataset</a:t>
            </a:r>
          </a:p>
        </p:txBody>
      </p:sp>
      <p:pic>
        <p:nvPicPr>
          <p:cNvPr id="4" name="Picture 3" descr="A black and white table with numbers&#10;&#10;Description automatically generated">
            <a:extLst>
              <a:ext uri="{FF2B5EF4-FFF2-40B4-BE49-F238E27FC236}">
                <a16:creationId xmlns:a16="http://schemas.microsoft.com/office/drawing/2014/main" id="{5137D210-90E2-23DE-E8CE-8C14B335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4" y="4477224"/>
            <a:ext cx="9462653" cy="22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6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A1B26-D338-D734-DF23-E16C06ACA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282F-B55E-35AA-66AB-FC4C3A8F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4 –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E1D9-AF54-E195-0EDE-B844F005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comprehensive analysis included summary statistics detailing the count, mean, standard deviation, minimum and maximum values and quartiles. We employed visualizations such as bar graphs, to illustrate key trends, conducted t-test and p-value calculations for statistical evaluation, utilized scatter plots to explore relationships and leveraged box plots to identify distribution patterns within the data. This multifaced approach provided a thorough understanding on the gender-based differences in life expectancies and allowed us to gain some valuable insights. </a:t>
            </a:r>
          </a:p>
          <a:p>
            <a:r>
              <a:rPr lang="en-US"/>
              <a:t>Key findings: </a:t>
            </a:r>
          </a:p>
          <a:p>
            <a:pPr lvl="1">
              <a:buFont typeface="Courier New" charset="2"/>
              <a:buChar char="o"/>
            </a:pPr>
            <a:r>
              <a:rPr lang="en-US"/>
              <a:t>After throughout analysis it is evident that females live longer than males;</a:t>
            </a:r>
          </a:p>
          <a:p>
            <a:pPr lvl="1">
              <a:buFont typeface="Courier New" charset="2"/>
              <a:buChar char="o"/>
            </a:pPr>
            <a:r>
              <a:rPr lang="en-US"/>
              <a:t>As life expectancy of males increases, female life expectancy also increases;</a:t>
            </a:r>
          </a:p>
          <a:p>
            <a:pPr lvl="1">
              <a:buFont typeface="Courier New" charset="2"/>
              <a:buChar char="o"/>
            </a:pPr>
            <a:r>
              <a:rPr lang="en-US"/>
              <a:t>T-statistics and P-value tests suggest that this outcome is not due to a random chance alone.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4EB2FA-EB3A-D8A3-16AE-D0C2E56DE02F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Findings and Analysis</a:t>
            </a:r>
          </a:p>
        </p:txBody>
      </p:sp>
    </p:spTree>
    <p:extLst>
      <p:ext uri="{BB962C8B-B14F-4D97-AF65-F5344CB8AC3E}">
        <p14:creationId xmlns:p14="http://schemas.microsoft.com/office/powerpoint/2010/main" val="381171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A332-E47F-04CE-AB1B-F27DD9DD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01B5-EFD6-B143-08C6-61E2EA1D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69" y="854796"/>
            <a:ext cx="9598391" cy="706964"/>
          </a:xfrm>
        </p:spPr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B5C2-1BD7-6024-2083-24B9C9E4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08" y="2638548"/>
            <a:ext cx="10848984" cy="3908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latin typeface="Arial"/>
                <a:cs typeface="Arial"/>
              </a:rPr>
              <a:t>Does health expenditure impact life expectancy?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Arial"/>
                <a:cs typeface="Arial"/>
              </a:rPr>
              <a:t>Does financial wellness impact life expectancy?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Arial"/>
                <a:cs typeface="Arial"/>
              </a:rPr>
              <a:t>Does residency location impact life expectancy?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Arial"/>
                <a:cs typeface="Arial"/>
              </a:rPr>
              <a:t>Does gender impact life expectancy?</a:t>
            </a:r>
            <a:br>
              <a:rPr lang="en-US" sz="2800">
                <a:latin typeface="Arial"/>
                <a:cs typeface="Arial"/>
              </a:rPr>
            </a:br>
            <a:r>
              <a:rPr lang="en-US" sz="1600">
                <a:latin typeface="Arial"/>
                <a:cs typeface="Arial"/>
              </a:rPr>
              <a:t>Yes, gender certainly has impact on life expectancy.</a:t>
            </a:r>
          </a:p>
        </p:txBody>
      </p:sp>
    </p:spTree>
    <p:extLst>
      <p:ext uri="{BB962C8B-B14F-4D97-AF65-F5344CB8AC3E}">
        <p14:creationId xmlns:p14="http://schemas.microsoft.com/office/powerpoint/2010/main" val="28528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2ADD-B6DD-A94C-1333-904468D6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3FDF-98E5-9EB8-526A-33B9A870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089" y="2585212"/>
            <a:ext cx="9625821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Does health expenditure impact life expectancy?</a:t>
            </a:r>
          </a:p>
          <a:p>
            <a:pPr>
              <a:lnSpc>
                <a:spcPct val="150000"/>
              </a:lnSpc>
            </a:pPr>
            <a:r>
              <a:rPr lang="en-US" sz="2800"/>
              <a:t>Does financial wellness impact life expectancy?</a:t>
            </a:r>
          </a:p>
          <a:p>
            <a:pPr>
              <a:lnSpc>
                <a:spcPct val="150000"/>
              </a:lnSpc>
            </a:pPr>
            <a:r>
              <a:rPr lang="en-US" sz="2800"/>
              <a:t>Does residency location impact life expectancy?</a:t>
            </a:r>
          </a:p>
          <a:p>
            <a:pPr>
              <a:lnSpc>
                <a:spcPct val="150000"/>
              </a:lnSpc>
            </a:pPr>
            <a:r>
              <a:rPr lang="en-US" sz="2800"/>
              <a:t>Does gender impact life expectancy?</a:t>
            </a:r>
          </a:p>
        </p:txBody>
      </p:sp>
    </p:spTree>
    <p:extLst>
      <p:ext uri="{BB962C8B-B14F-4D97-AF65-F5344CB8AC3E}">
        <p14:creationId xmlns:p14="http://schemas.microsoft.com/office/powerpoint/2010/main" val="374255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66CF-206C-AAC1-B5AC-7EC486E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1 – Health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A059-DD0C-52F0-DB39-4367C116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Defining the question/variable:</a:t>
            </a:r>
          </a:p>
          <a:p>
            <a:r>
              <a:rPr lang="en-US"/>
              <a:t>Looked at health expenditure as a % of GDP and as a % of total government spending</a:t>
            </a:r>
          </a:p>
          <a:p>
            <a:r>
              <a:rPr lang="en-US"/>
              <a:t>% of GDP: money spent on health goods and services by all levels of government as well as non-government entities such as individuals and private health insurers. </a:t>
            </a:r>
          </a:p>
          <a:p>
            <a:r>
              <a:rPr lang="en-US"/>
              <a:t>% of total government spending: money spent on health goods and services by the government.</a:t>
            </a:r>
          </a:p>
          <a:p>
            <a:r>
              <a:rPr lang="en-US"/>
              <a:t>Spending on health goods and services could include: medical services (e.g., Medicare and private health), hospital services (public and private), pharmaceutical benefits, research.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D2C024-C6E9-4B9A-5A88-E4C1216539E5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7593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43E38-ECC0-CB45-0DDF-D4D5E95C0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12FB-EC9B-0B3C-C05A-D4B383F3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1 – Health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72DE-EF19-019D-3643-4B2271D9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08" y="2346790"/>
            <a:ext cx="10848984" cy="3908556"/>
          </a:xfrm>
        </p:spPr>
        <p:txBody>
          <a:bodyPr/>
          <a:lstStyle/>
          <a:p>
            <a:r>
              <a:rPr lang="en-US"/>
              <a:t>Imported csv from Kaggle: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Merged with csv on health expenditure (% of GDP) from WHO: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Variables of interest: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D28C72-44AC-48C8-7999-43E36D436EBD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C2705-76A7-592D-D79A-6461654E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472" y="2394758"/>
            <a:ext cx="6752472" cy="1906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CADEE0-C730-85E8-1F8E-C60370F9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524" y="4381119"/>
            <a:ext cx="1791716" cy="1399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22F2B-77A1-C31B-92FD-28966580C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306" y="5469205"/>
            <a:ext cx="3229102" cy="13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431FF-A2BE-1F9B-15F7-E7E49983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541E-4FD2-6078-7210-626F2E53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1 – Health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96AF-35CD-6AEF-2211-542AA355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08" y="2638548"/>
            <a:ext cx="10848984" cy="390855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61A93D-19C2-D400-7256-79FEC84510CB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Findings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89565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43F81-6DEB-D572-D0F9-A47492229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D20B-646D-30F1-2865-778BAE16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2 – Financial Wellness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E51A-475F-199B-C76D-778F0DB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Defining the question/variable: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9E8D33-05CA-449B-AD2F-7D7834F6FB3C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9401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8694-7C5B-2248-654A-3A6F553B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599C-7EFF-D261-09A8-E460D2BD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2 – Financial Wellness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A6D7-1E30-8650-6F34-1D7E686C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D3126D-CCC9-CC0D-8683-F423773EA512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82214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65EFE-58E5-2FDB-4AA0-ADB8E317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049B-110D-EFB1-9A9D-A4CE83F5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2 – Financial Wellness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0864-5C3A-F8F7-0D76-DED8EBD6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08" y="2638548"/>
            <a:ext cx="10848984" cy="390855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8C0F59-3000-8104-E3A2-F5B9F77B6B68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Findings and Analysis</a:t>
            </a:r>
          </a:p>
        </p:txBody>
      </p:sp>
    </p:spTree>
    <p:extLst>
      <p:ext uri="{BB962C8B-B14F-4D97-AF65-F5344CB8AC3E}">
        <p14:creationId xmlns:p14="http://schemas.microsoft.com/office/powerpoint/2010/main" val="3211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7E281-A6BC-BD81-C08B-8EA8D6A4B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221F-8322-940F-7719-78F8BF98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65" y="699348"/>
            <a:ext cx="9598391" cy="706964"/>
          </a:xfrm>
        </p:spPr>
        <p:txBody>
          <a:bodyPr/>
          <a:lstStyle/>
          <a:p>
            <a:r>
              <a:rPr lang="en-US"/>
              <a:t>Research Question 3 – Residency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57A6-34E8-6034-3A88-C53DFC79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647692"/>
            <a:ext cx="10218996" cy="3908556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Defining the question/variable: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D0957B-68FC-E66C-7BA7-13D1094F6645}"/>
              </a:ext>
            </a:extLst>
          </p:cNvPr>
          <p:cNvSpPr txBox="1">
            <a:spLocks/>
          </p:cNvSpPr>
          <p:nvPr/>
        </p:nvSpPr>
        <p:spPr bwMode="gray">
          <a:xfrm>
            <a:off x="736464" y="1187450"/>
            <a:ext cx="9598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7569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{3647BB6B-7DED-9C40-B39B-71375CD372A4}tf10001076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Group 1 – Project 1 – Healthcare </vt:lpstr>
      <vt:lpstr>Research Questions</vt:lpstr>
      <vt:lpstr>Research Question 1 – Health Expenditure</vt:lpstr>
      <vt:lpstr>Research Question 1 – Health Expenditure</vt:lpstr>
      <vt:lpstr>Research Question 1 – Health Expenditure</vt:lpstr>
      <vt:lpstr>Research Question 2 – Financial Wellness</vt:lpstr>
      <vt:lpstr>Research Question 2 – Financial Wellness</vt:lpstr>
      <vt:lpstr>Research Question 2 – Financial Wellness</vt:lpstr>
      <vt:lpstr>Research Question 3 – Residency Location</vt:lpstr>
      <vt:lpstr>Research Question 3 – Residency Location</vt:lpstr>
      <vt:lpstr>Research Question 3 – Residency Location</vt:lpstr>
      <vt:lpstr>Research Question 4 – Gender</vt:lpstr>
      <vt:lpstr>Research Question 4 – Gender</vt:lpstr>
      <vt:lpstr>Research Question 4 – Gender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– Project 1 – Healthcare </dc:title>
  <dc:creator>Rachel Jiang</dc:creator>
  <cp:revision>1</cp:revision>
  <dcterms:created xsi:type="dcterms:W3CDTF">2024-01-25T09:22:38Z</dcterms:created>
  <dcterms:modified xsi:type="dcterms:W3CDTF">2024-01-29T10:42:43Z</dcterms:modified>
</cp:coreProperties>
</file>