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sldIdLst>
    <p:sldId id="256" r:id="rId2"/>
    <p:sldId id="257" r:id="rId3"/>
    <p:sldId id="258" r:id="rId4"/>
    <p:sldId id="259" r:id="rId5"/>
    <p:sldId id="260" r:id="rId6"/>
    <p:sldId id="277" r:id="rId7"/>
    <p:sldId id="275" r:id="rId8"/>
    <p:sldId id="263" r:id="rId9"/>
    <p:sldId id="267" r:id="rId10"/>
    <p:sldId id="287" r:id="rId11"/>
    <p:sldId id="268" r:id="rId12"/>
    <p:sldId id="288" r:id="rId13"/>
    <p:sldId id="280" r:id="rId14"/>
    <p:sldId id="289" r:id="rId15"/>
    <p:sldId id="281" r:id="rId16"/>
    <p:sldId id="290" r:id="rId17"/>
    <p:sldId id="282" r:id="rId18"/>
    <p:sldId id="291" r:id="rId19"/>
    <p:sldId id="279" r:id="rId20"/>
    <p:sldId id="283" r:id="rId21"/>
    <p:sldId id="292" r:id="rId22"/>
    <p:sldId id="284" r:id="rId23"/>
    <p:sldId id="285" r:id="rId24"/>
    <p:sldId id="286" r:id="rId25"/>
    <p:sldId id="293" r:id="rId26"/>
    <p:sldId id="294" r:id="rId27"/>
    <p:sldId id="264" r:id="rId28"/>
    <p:sldId id="269" r:id="rId29"/>
    <p:sldId id="270" r:id="rId30"/>
    <p:sldId id="272" r:id="rId31"/>
    <p:sldId id="273" r:id="rId32"/>
    <p:sldId id="274" r:id="rId33"/>
    <p:sldId id="276" r:id="rId34"/>
    <p:sldId id="278" r:id="rId35"/>
    <p:sldId id="271" r:id="rId36"/>
    <p:sldId id="26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D5744-6F55-4F3C-87C8-FE74FE121A9C}" v="76" dt="2024-01-30T07:12:36.491"/>
    <p1510:client id="{52860FF0-DC92-4722-8765-94762DEE2A81}" v="495" dt="2024-01-30T07:39:53.722"/>
    <p1510:client id="{5BC101B7-6763-47E2-AFFF-A549A2FA083E}" v="10" dt="2024-01-30T08:26:02.948"/>
    <p1510:client id="{B630F75D-883F-4534-8766-67622FAD55F0}" v="2041" dt="2024-01-30T00:32:49.664"/>
    <p1510:client id="{B67FC079-14DA-4421-84A6-07B24D593E19}" v="695" dt="2024-01-29T11:59:30.705"/>
    <p1510:client id="{E66FD047-049C-454A-A74F-6195B48FF144}" v="1116" dt="2024-01-30T07:56:11.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2860FF0-DC92-4722-8765-94762DEE2A81}"/>
    <pc:docChg chg="addSld delSld modSld sldOrd">
      <pc:chgData name="Guest User" userId="" providerId="Windows Live" clId="Web-{52860FF0-DC92-4722-8765-94762DEE2A81}" dt="2024-01-30T07:39:52.957" v="493" actId="20577"/>
      <pc:docMkLst>
        <pc:docMk/>
      </pc:docMkLst>
      <pc:sldChg chg="modSp add ord replId">
        <pc:chgData name="Guest User" userId="" providerId="Windows Live" clId="Web-{52860FF0-DC92-4722-8765-94762DEE2A81}" dt="2024-01-30T07:39:52.957" v="493" actId="20577"/>
        <pc:sldMkLst>
          <pc:docMk/>
          <pc:sldMk cId="2600492196" sldId="294"/>
        </pc:sldMkLst>
        <pc:spChg chg="mod">
          <ac:chgData name="Guest User" userId="" providerId="Windows Live" clId="Web-{52860FF0-DC92-4722-8765-94762DEE2A81}" dt="2024-01-30T07:39:52.957" v="493" actId="20577"/>
          <ac:spMkLst>
            <pc:docMk/>
            <pc:sldMk cId="2600492196" sldId="294"/>
            <ac:spMk id="3" creationId="{64203907-F175-6315-5397-7F40F66480C6}"/>
          </ac:spMkLst>
        </pc:spChg>
      </pc:sldChg>
      <pc:sldChg chg="delSp add del replId">
        <pc:chgData name="Guest User" userId="" providerId="Windows Live" clId="Web-{52860FF0-DC92-4722-8765-94762DEE2A81}" dt="2024-01-30T07:35:35.444" v="2"/>
        <pc:sldMkLst>
          <pc:docMk/>
          <pc:sldMk cId="3206215102" sldId="294"/>
        </pc:sldMkLst>
        <pc:picChg chg="del">
          <ac:chgData name="Guest User" userId="" providerId="Windows Live" clId="Web-{52860FF0-DC92-4722-8765-94762DEE2A81}" dt="2024-01-30T07:35:32.084" v="1"/>
          <ac:picMkLst>
            <pc:docMk/>
            <pc:sldMk cId="3206215102" sldId="294"/>
            <ac:picMk id="4" creationId="{D528BF82-D8F9-C551-3AE8-14F59B9840A4}"/>
          </ac:picMkLst>
        </pc:picChg>
      </pc:sldChg>
    </pc:docChg>
  </pc:docChgLst>
  <pc:docChgLst>
    <pc:chgData name="Aleksandra Czynszak" userId="01262a58ac33bcee" providerId="Windows Live" clId="Web-{5BC101B7-6763-47E2-AFFF-A549A2FA083E}"/>
    <pc:docChg chg="modSld">
      <pc:chgData name="Aleksandra Czynszak" userId="01262a58ac33bcee" providerId="Windows Live" clId="Web-{5BC101B7-6763-47E2-AFFF-A549A2FA083E}" dt="2024-01-30T08:26:02.948" v="11" actId="1076"/>
      <pc:docMkLst>
        <pc:docMk/>
      </pc:docMkLst>
      <pc:sldChg chg="addSp delSp modSp mod setBg">
        <pc:chgData name="Aleksandra Czynszak" userId="01262a58ac33bcee" providerId="Windows Live" clId="Web-{5BC101B7-6763-47E2-AFFF-A549A2FA083E}" dt="2024-01-30T08:21:09.328" v="8"/>
        <pc:sldMkLst>
          <pc:docMk/>
          <pc:sldMk cId="3369067044" sldId="256"/>
        </pc:sldMkLst>
        <pc:spChg chg="mod">
          <ac:chgData name="Aleksandra Czynszak" userId="01262a58ac33bcee" providerId="Windows Live" clId="Web-{5BC101B7-6763-47E2-AFFF-A549A2FA083E}" dt="2024-01-30T08:21:09.328" v="8"/>
          <ac:spMkLst>
            <pc:docMk/>
            <pc:sldMk cId="3369067044" sldId="256"/>
            <ac:spMk id="2" creationId="{17FA189C-15FF-B78E-7343-0419539347F6}"/>
          </ac:spMkLst>
        </pc:spChg>
        <pc:spChg chg="mod">
          <ac:chgData name="Aleksandra Czynszak" userId="01262a58ac33bcee" providerId="Windows Live" clId="Web-{5BC101B7-6763-47E2-AFFF-A549A2FA083E}" dt="2024-01-30T08:21:09.328" v="8"/>
          <ac:spMkLst>
            <pc:docMk/>
            <pc:sldMk cId="3369067044" sldId="256"/>
            <ac:spMk id="3" creationId="{4818FD35-32C6-A5BA-E51B-7CF5C5C84889}"/>
          </ac:spMkLst>
        </pc:spChg>
        <pc:spChg chg="add del">
          <ac:chgData name="Aleksandra Czynszak" userId="01262a58ac33bcee" providerId="Windows Live" clId="Web-{5BC101B7-6763-47E2-AFFF-A549A2FA083E}" dt="2024-01-30T08:21:00.169" v="5"/>
          <ac:spMkLst>
            <pc:docMk/>
            <pc:sldMk cId="3369067044" sldId="256"/>
            <ac:spMk id="9" creationId="{2668F1A4-6DBB-4F0B-A679-6EE5483638F8}"/>
          </ac:spMkLst>
        </pc:spChg>
        <pc:spChg chg="add del">
          <ac:chgData name="Aleksandra Czynszak" userId="01262a58ac33bcee" providerId="Windows Live" clId="Web-{5BC101B7-6763-47E2-AFFF-A549A2FA083E}" dt="2024-01-30T08:21:00.169" v="5"/>
          <ac:spMkLst>
            <pc:docMk/>
            <pc:sldMk cId="3369067044" sldId="256"/>
            <ac:spMk id="11" creationId="{B8DBF1C0-B8F1-4AAC-8704-256BA0E9D63B}"/>
          </ac:spMkLst>
        </pc:spChg>
        <pc:spChg chg="add del">
          <ac:chgData name="Aleksandra Czynszak" userId="01262a58ac33bcee" providerId="Windows Live" clId="Web-{5BC101B7-6763-47E2-AFFF-A549A2FA083E}" dt="2024-01-30T08:21:00.169" v="5"/>
          <ac:spMkLst>
            <pc:docMk/>
            <pc:sldMk cId="3369067044" sldId="256"/>
            <ac:spMk id="13" creationId="{B70F7E59-C971-4F55-8E3A-1E583B65FCB9}"/>
          </ac:spMkLst>
        </pc:spChg>
        <pc:grpChg chg="add">
          <ac:chgData name="Aleksandra Czynszak" userId="01262a58ac33bcee" providerId="Windows Live" clId="Web-{5BC101B7-6763-47E2-AFFF-A549A2FA083E}" dt="2024-01-30T08:21:09.328" v="8"/>
          <ac:grpSpMkLst>
            <pc:docMk/>
            <pc:sldMk cId="3369067044" sldId="256"/>
            <ac:grpSpMk id="6" creationId="{2169BF4F-FA69-4E06-93B5-C5B81BD76293}"/>
          </ac:grpSpMkLst>
        </pc:grpChg>
        <pc:picChg chg="add mod ord">
          <ac:chgData name="Aleksandra Czynszak" userId="01262a58ac33bcee" providerId="Windows Live" clId="Web-{5BC101B7-6763-47E2-AFFF-A549A2FA083E}" dt="2024-01-30T08:21:09.328" v="8"/>
          <ac:picMkLst>
            <pc:docMk/>
            <pc:sldMk cId="3369067044" sldId="256"/>
            <ac:picMk id="4" creationId="{07912FCF-A347-BA16-79CC-BE39912E0235}"/>
          </ac:picMkLst>
        </pc:picChg>
      </pc:sldChg>
      <pc:sldChg chg="addSp modSp">
        <pc:chgData name="Aleksandra Czynszak" userId="01262a58ac33bcee" providerId="Windows Live" clId="Web-{5BC101B7-6763-47E2-AFFF-A549A2FA083E}" dt="2024-01-30T08:26:02.948" v="11" actId="1076"/>
        <pc:sldMkLst>
          <pc:docMk/>
          <pc:sldMk cId="1375665546" sldId="269"/>
        </pc:sldMkLst>
        <pc:picChg chg="add mod">
          <ac:chgData name="Aleksandra Czynszak" userId="01262a58ac33bcee" providerId="Windows Live" clId="Web-{5BC101B7-6763-47E2-AFFF-A549A2FA083E}" dt="2024-01-30T08:26:02.948" v="11" actId="1076"/>
          <ac:picMkLst>
            <pc:docMk/>
            <pc:sldMk cId="1375665546" sldId="269"/>
            <ac:picMk id="5" creationId="{A9E27075-1351-2F3E-A200-86C098D55CFE}"/>
          </ac:picMkLst>
        </pc:picChg>
      </pc:sldChg>
      <pc:sldChg chg="modSp">
        <pc:chgData name="Aleksandra Czynszak" userId="01262a58ac33bcee" providerId="Windows Live" clId="Web-{5BC101B7-6763-47E2-AFFF-A549A2FA083E}" dt="2024-01-30T08:03:18.679" v="1" actId="20577"/>
        <pc:sldMkLst>
          <pc:docMk/>
          <pc:sldMk cId="1723579310" sldId="274"/>
        </pc:sldMkLst>
        <pc:spChg chg="mod">
          <ac:chgData name="Aleksandra Czynszak" userId="01262a58ac33bcee" providerId="Windows Live" clId="Web-{5BC101B7-6763-47E2-AFFF-A549A2FA083E}" dt="2024-01-30T08:03:18.679" v="1" actId="20577"/>
          <ac:spMkLst>
            <pc:docMk/>
            <pc:sldMk cId="1723579310" sldId="274"/>
            <ac:spMk id="52" creationId="{2319339D-1859-0A01-4641-9A4B788154F9}"/>
          </ac:spMkLst>
        </pc:spChg>
      </pc:sldChg>
    </pc:docChg>
  </pc:docChgLst>
  <pc:docChgLst>
    <pc:chgData name="Guest User" providerId="Windows Live" clId="Web-{B630F75D-883F-4534-8766-67622FAD55F0}"/>
    <pc:docChg chg="addSld modSld">
      <pc:chgData name="Guest User" userId="" providerId="Windows Live" clId="Web-{B630F75D-883F-4534-8766-67622FAD55F0}" dt="2024-01-30T00:32:48.523" v="2034" actId="20577"/>
      <pc:docMkLst>
        <pc:docMk/>
      </pc:docMkLst>
      <pc:sldChg chg="modSp">
        <pc:chgData name="Guest User" userId="" providerId="Windows Live" clId="Web-{B630F75D-883F-4534-8766-67622FAD55F0}" dt="2024-01-29T23:55:15.921" v="4" actId="20577"/>
        <pc:sldMkLst>
          <pc:docMk/>
          <pc:sldMk cId="47569851" sldId="263"/>
        </pc:sldMkLst>
        <pc:spChg chg="mod">
          <ac:chgData name="Guest User" userId="" providerId="Windows Live" clId="Web-{B630F75D-883F-4534-8766-67622FAD55F0}" dt="2024-01-29T23:55:15.921" v="4" actId="20577"/>
          <ac:spMkLst>
            <pc:docMk/>
            <pc:sldMk cId="47569851" sldId="263"/>
            <ac:spMk id="3" creationId="{A5E357A6-34E8-6034-3A88-C53DFC7922AB}"/>
          </ac:spMkLst>
        </pc:spChg>
      </pc:sldChg>
      <pc:sldChg chg="modSp">
        <pc:chgData name="Guest User" userId="" providerId="Windows Live" clId="Web-{B630F75D-883F-4534-8766-67622FAD55F0}" dt="2024-01-29T23:56:06.109" v="11" actId="20577"/>
        <pc:sldMkLst>
          <pc:docMk/>
          <pc:sldMk cId="3196875620" sldId="267"/>
        </pc:sldMkLst>
        <pc:spChg chg="mod">
          <ac:chgData name="Guest User" userId="" providerId="Windows Live" clId="Web-{B630F75D-883F-4534-8766-67622FAD55F0}" dt="2024-01-29T23:56:06.109" v="11" actId="20577"/>
          <ac:spMkLst>
            <pc:docMk/>
            <pc:sldMk cId="3196875620" sldId="267"/>
            <ac:spMk id="3" creationId="{4AFB4648-FC39-7E66-B6F3-A871B488D067}"/>
          </ac:spMkLst>
        </pc:spChg>
      </pc:sldChg>
      <pc:sldChg chg="modSp">
        <pc:chgData name="Guest User" userId="" providerId="Windows Live" clId="Web-{B630F75D-883F-4534-8766-67622FAD55F0}" dt="2024-01-29T23:56:32.985" v="19" actId="20577"/>
        <pc:sldMkLst>
          <pc:docMk/>
          <pc:sldMk cId="2463275780" sldId="268"/>
        </pc:sldMkLst>
        <pc:spChg chg="mod">
          <ac:chgData name="Guest User" userId="" providerId="Windows Live" clId="Web-{B630F75D-883F-4534-8766-67622FAD55F0}" dt="2024-01-29T23:56:32.985" v="19" actId="20577"/>
          <ac:spMkLst>
            <pc:docMk/>
            <pc:sldMk cId="2463275780" sldId="268"/>
            <ac:spMk id="3" creationId="{C891A8A1-F6BD-2593-D49F-9E4AF2BBD178}"/>
          </ac:spMkLst>
        </pc:spChg>
      </pc:sldChg>
      <pc:sldChg chg="modSp add replId">
        <pc:chgData name="Guest User" userId="" providerId="Windows Live" clId="Web-{B630F75D-883F-4534-8766-67622FAD55F0}" dt="2024-01-30T00:17:51.987" v="909" actId="20577"/>
        <pc:sldMkLst>
          <pc:docMk/>
          <pc:sldMk cId="2722555236" sldId="279"/>
        </pc:sldMkLst>
        <pc:spChg chg="mod">
          <ac:chgData name="Guest User" userId="" providerId="Windows Live" clId="Web-{B630F75D-883F-4534-8766-67622FAD55F0}" dt="2024-01-30T00:17:51.987" v="909" actId="20577"/>
          <ac:spMkLst>
            <pc:docMk/>
            <pc:sldMk cId="2722555236" sldId="279"/>
            <ac:spMk id="3" creationId="{1BC23CDD-D5D0-4CE5-C363-C549E649CC7E}"/>
          </ac:spMkLst>
        </pc:spChg>
      </pc:sldChg>
      <pc:sldChg chg="modSp add replId">
        <pc:chgData name="Guest User" userId="" providerId="Windows Live" clId="Web-{B630F75D-883F-4534-8766-67622FAD55F0}" dt="2024-01-29T23:57:03.345" v="25" actId="20577"/>
        <pc:sldMkLst>
          <pc:docMk/>
          <pc:sldMk cId="2996084410" sldId="280"/>
        </pc:sldMkLst>
        <pc:spChg chg="mod">
          <ac:chgData name="Guest User" userId="" providerId="Windows Live" clId="Web-{B630F75D-883F-4534-8766-67622FAD55F0}" dt="2024-01-29T23:57:03.345" v="25" actId="20577"/>
          <ac:spMkLst>
            <pc:docMk/>
            <pc:sldMk cId="2996084410" sldId="280"/>
            <ac:spMk id="3" creationId="{76F2B943-894B-CCF1-72E9-8583FC498960}"/>
          </ac:spMkLst>
        </pc:spChg>
      </pc:sldChg>
      <pc:sldChg chg="modSp add replId">
        <pc:chgData name="Guest User" userId="" providerId="Windows Live" clId="Web-{B630F75D-883F-4534-8766-67622FAD55F0}" dt="2024-01-30T00:03:45.870" v="172" actId="20577"/>
        <pc:sldMkLst>
          <pc:docMk/>
          <pc:sldMk cId="1666211179" sldId="281"/>
        </pc:sldMkLst>
        <pc:spChg chg="mod">
          <ac:chgData name="Guest User" userId="" providerId="Windows Live" clId="Web-{B630F75D-883F-4534-8766-67622FAD55F0}" dt="2024-01-30T00:03:45.870" v="172" actId="20577"/>
          <ac:spMkLst>
            <pc:docMk/>
            <pc:sldMk cId="1666211179" sldId="281"/>
            <ac:spMk id="3" creationId="{EFD12341-03A3-AA5F-CBC5-BD3960823FA4}"/>
          </ac:spMkLst>
        </pc:spChg>
      </pc:sldChg>
      <pc:sldChg chg="modSp add replId">
        <pc:chgData name="Guest User" userId="" providerId="Windows Live" clId="Web-{B630F75D-883F-4534-8766-67622FAD55F0}" dt="2024-01-30T00:08:06.829" v="340" actId="20577"/>
        <pc:sldMkLst>
          <pc:docMk/>
          <pc:sldMk cId="3400676923" sldId="282"/>
        </pc:sldMkLst>
        <pc:spChg chg="mod">
          <ac:chgData name="Guest User" userId="" providerId="Windows Live" clId="Web-{B630F75D-883F-4534-8766-67622FAD55F0}" dt="2024-01-30T00:08:06.829" v="340" actId="20577"/>
          <ac:spMkLst>
            <pc:docMk/>
            <pc:sldMk cId="3400676923" sldId="282"/>
            <ac:spMk id="3" creationId="{46F2BE5C-3FEB-F68D-DE78-4434A35CBEF6}"/>
          </ac:spMkLst>
        </pc:spChg>
      </pc:sldChg>
      <pc:sldChg chg="modSp add replId">
        <pc:chgData name="Guest User" userId="" providerId="Windows Live" clId="Web-{B630F75D-883F-4534-8766-67622FAD55F0}" dt="2024-01-30T00:23:33.307" v="1303" actId="20577"/>
        <pc:sldMkLst>
          <pc:docMk/>
          <pc:sldMk cId="517231341" sldId="283"/>
        </pc:sldMkLst>
        <pc:spChg chg="mod">
          <ac:chgData name="Guest User" userId="" providerId="Windows Live" clId="Web-{B630F75D-883F-4534-8766-67622FAD55F0}" dt="2024-01-30T00:23:33.307" v="1303" actId="20577"/>
          <ac:spMkLst>
            <pc:docMk/>
            <pc:sldMk cId="517231341" sldId="283"/>
            <ac:spMk id="3" creationId="{C878FFC4-601B-41C0-AA39-ABD6569B82C7}"/>
          </ac:spMkLst>
        </pc:spChg>
      </pc:sldChg>
      <pc:sldChg chg="modSp add replId">
        <pc:chgData name="Guest User" userId="" providerId="Windows Live" clId="Web-{B630F75D-883F-4534-8766-67622FAD55F0}" dt="2024-01-30T00:26:31.421" v="1497" actId="20577"/>
        <pc:sldMkLst>
          <pc:docMk/>
          <pc:sldMk cId="1817388998" sldId="284"/>
        </pc:sldMkLst>
        <pc:spChg chg="mod">
          <ac:chgData name="Guest User" userId="" providerId="Windows Live" clId="Web-{B630F75D-883F-4534-8766-67622FAD55F0}" dt="2024-01-30T00:26:31.421" v="1497" actId="20577"/>
          <ac:spMkLst>
            <pc:docMk/>
            <pc:sldMk cId="1817388998" sldId="284"/>
            <ac:spMk id="3" creationId="{354FF5EC-389E-6FBD-B704-96A2CF2FD9BC}"/>
          </ac:spMkLst>
        </pc:spChg>
      </pc:sldChg>
      <pc:sldChg chg="modSp add replId">
        <pc:chgData name="Guest User" userId="" providerId="Windows Live" clId="Web-{B630F75D-883F-4534-8766-67622FAD55F0}" dt="2024-01-30T00:31:15.756" v="1843" actId="20577"/>
        <pc:sldMkLst>
          <pc:docMk/>
          <pc:sldMk cId="376726890" sldId="285"/>
        </pc:sldMkLst>
        <pc:spChg chg="mod">
          <ac:chgData name="Guest User" userId="" providerId="Windows Live" clId="Web-{B630F75D-883F-4534-8766-67622FAD55F0}" dt="2024-01-30T00:31:15.756" v="1843" actId="20577"/>
          <ac:spMkLst>
            <pc:docMk/>
            <pc:sldMk cId="376726890" sldId="285"/>
            <ac:spMk id="3" creationId="{32ABC6CE-F316-9680-4CBB-236CE1AD0AEC}"/>
          </ac:spMkLst>
        </pc:spChg>
      </pc:sldChg>
      <pc:sldChg chg="modSp add replId">
        <pc:chgData name="Guest User" userId="" providerId="Windows Live" clId="Web-{B630F75D-883F-4534-8766-67622FAD55F0}" dt="2024-01-30T00:32:48.523" v="2034" actId="20577"/>
        <pc:sldMkLst>
          <pc:docMk/>
          <pc:sldMk cId="3497092806" sldId="286"/>
        </pc:sldMkLst>
        <pc:spChg chg="mod">
          <ac:chgData name="Guest User" userId="" providerId="Windows Live" clId="Web-{B630F75D-883F-4534-8766-67622FAD55F0}" dt="2024-01-30T00:32:48.523" v="2034" actId="20577"/>
          <ac:spMkLst>
            <pc:docMk/>
            <pc:sldMk cId="3497092806" sldId="286"/>
            <ac:spMk id="3" creationId="{CC223254-AD7F-68B9-6E86-F98E5349FEE0}"/>
          </ac:spMkLst>
        </pc:spChg>
      </pc:sldChg>
    </pc:docChg>
  </pc:docChgLst>
  <pc:docChgLst>
    <pc:chgData name="Aleksandra Czynszak" userId="01262a58ac33bcee" providerId="Windows Live" clId="Web-{DD4789E4-EDAB-4522-ABDD-8EAA284E23DA}"/>
    <pc:docChg chg="modSld">
      <pc:chgData name="Aleksandra Czynszak" userId="01262a58ac33bcee" providerId="Windows Live" clId="Web-{DD4789E4-EDAB-4522-ABDD-8EAA284E23DA}" dt="2024-01-28T08:38:23.648" v="1318" actId="20577"/>
      <pc:docMkLst>
        <pc:docMk/>
      </pc:docMkLst>
      <pc:sldChg chg="modSp">
        <pc:chgData name="Aleksandra Czynszak" userId="01262a58ac33bcee" providerId="Windows Live" clId="Web-{DD4789E4-EDAB-4522-ABDD-8EAA284E23DA}" dt="2024-01-28T08:21:00.328" v="439" actId="20577"/>
        <pc:sldMkLst>
          <pc:docMk/>
          <pc:sldMk cId="514776729" sldId="264"/>
        </pc:sldMkLst>
        <pc:spChg chg="mod">
          <ac:chgData name="Aleksandra Czynszak" userId="01262a58ac33bcee" providerId="Windows Live" clId="Web-{DD4789E4-EDAB-4522-ABDD-8EAA284E23DA}" dt="2024-01-28T08:21:00.328" v="439" actId="20577"/>
          <ac:spMkLst>
            <pc:docMk/>
            <pc:sldMk cId="514776729" sldId="264"/>
            <ac:spMk id="3" creationId="{A8973346-7304-FDBC-2C2F-E0B22C5AE778}"/>
          </ac:spMkLst>
        </pc:spChg>
      </pc:sldChg>
      <pc:sldChg chg="addSp modSp">
        <pc:chgData name="Aleksandra Czynszak" userId="01262a58ac33bcee" providerId="Windows Live" clId="Web-{DD4789E4-EDAB-4522-ABDD-8EAA284E23DA}" dt="2024-01-28T08:25:21.727" v="674" actId="20577"/>
        <pc:sldMkLst>
          <pc:docMk/>
          <pc:sldMk cId="1375665546" sldId="269"/>
        </pc:sldMkLst>
        <pc:spChg chg="mod">
          <ac:chgData name="Aleksandra Czynszak" userId="01262a58ac33bcee" providerId="Windows Live" clId="Web-{DD4789E4-EDAB-4522-ABDD-8EAA284E23DA}" dt="2024-01-28T08:25:21.727" v="674" actId="20577"/>
          <ac:spMkLst>
            <pc:docMk/>
            <pc:sldMk cId="1375665546" sldId="269"/>
            <ac:spMk id="3" creationId="{BD07E9DF-ECCB-0954-717F-197EA3434909}"/>
          </ac:spMkLst>
        </pc:spChg>
        <pc:picChg chg="add mod">
          <ac:chgData name="Aleksandra Czynszak" userId="01262a58ac33bcee" providerId="Windows Live" clId="Web-{DD4789E4-EDAB-4522-ABDD-8EAA284E23DA}" dt="2024-01-28T08:24:42.944" v="666" actId="1076"/>
          <ac:picMkLst>
            <pc:docMk/>
            <pc:sldMk cId="1375665546" sldId="269"/>
            <ac:picMk id="4" creationId="{5137D210-90E2-23DE-E8CE-8C14B3354109}"/>
          </ac:picMkLst>
        </pc:picChg>
      </pc:sldChg>
      <pc:sldChg chg="modSp">
        <pc:chgData name="Aleksandra Czynszak" userId="01262a58ac33bcee" providerId="Windows Live" clId="Web-{DD4789E4-EDAB-4522-ABDD-8EAA284E23DA}" dt="2024-01-28T08:38:23.648" v="1318" actId="20577"/>
        <pc:sldMkLst>
          <pc:docMk/>
          <pc:sldMk cId="3811717088" sldId="270"/>
        </pc:sldMkLst>
        <pc:spChg chg="mod">
          <ac:chgData name="Aleksandra Czynszak" userId="01262a58ac33bcee" providerId="Windows Live" clId="Web-{DD4789E4-EDAB-4522-ABDD-8EAA284E23DA}" dt="2024-01-28T08:38:23.648" v="1318" actId="20577"/>
          <ac:spMkLst>
            <pc:docMk/>
            <pc:sldMk cId="3811717088" sldId="270"/>
            <ac:spMk id="3" creationId="{BA7FE1D9-AF54-E195-0EDE-B844F0057870}"/>
          </ac:spMkLst>
        </pc:spChg>
      </pc:sldChg>
    </pc:docChg>
  </pc:docChgLst>
  <pc:docChgLst>
    <pc:chgData name="Guest User" providerId="Windows Live" clId="Web-{274D5744-6F55-4F3C-87C8-FE74FE121A9C}"/>
    <pc:docChg chg="addSld modSld sldOrd">
      <pc:chgData name="Guest User" userId="" providerId="Windows Live" clId="Web-{274D5744-6F55-4F3C-87C8-FE74FE121A9C}" dt="2024-01-30T07:12:36.491" v="65" actId="14100"/>
      <pc:docMkLst>
        <pc:docMk/>
      </pc:docMkLst>
      <pc:sldChg chg="modSp">
        <pc:chgData name="Guest User" userId="" providerId="Windows Live" clId="Web-{274D5744-6F55-4F3C-87C8-FE74FE121A9C}" dt="2024-01-30T07:07:11.172" v="15" actId="20577"/>
        <pc:sldMkLst>
          <pc:docMk/>
          <pc:sldMk cId="47569851" sldId="263"/>
        </pc:sldMkLst>
        <pc:spChg chg="mod">
          <ac:chgData name="Guest User" userId="" providerId="Windows Live" clId="Web-{274D5744-6F55-4F3C-87C8-FE74FE121A9C}" dt="2024-01-30T07:07:11.172" v="15" actId="20577"/>
          <ac:spMkLst>
            <pc:docMk/>
            <pc:sldMk cId="47569851" sldId="263"/>
            <ac:spMk id="3" creationId="{A5E357A6-34E8-6034-3A88-C53DFC7922AB}"/>
          </ac:spMkLst>
        </pc:spChg>
      </pc:sldChg>
      <pc:sldChg chg="modSp">
        <pc:chgData name="Guest User" userId="" providerId="Windows Live" clId="Web-{274D5744-6F55-4F3C-87C8-FE74FE121A9C}" dt="2024-01-30T07:07:05.266" v="11" actId="20577"/>
        <pc:sldMkLst>
          <pc:docMk/>
          <pc:sldMk cId="3196875620" sldId="267"/>
        </pc:sldMkLst>
        <pc:spChg chg="mod">
          <ac:chgData name="Guest User" userId="" providerId="Windows Live" clId="Web-{274D5744-6F55-4F3C-87C8-FE74FE121A9C}" dt="2024-01-30T07:07:05.266" v="11" actId="20577"/>
          <ac:spMkLst>
            <pc:docMk/>
            <pc:sldMk cId="3196875620" sldId="267"/>
            <ac:spMk id="3" creationId="{4AFB4648-FC39-7E66-B6F3-A871B488D067}"/>
          </ac:spMkLst>
        </pc:spChg>
      </pc:sldChg>
      <pc:sldChg chg="modSp">
        <pc:chgData name="Guest User" userId="" providerId="Windows Live" clId="Web-{274D5744-6F55-4F3C-87C8-FE74FE121A9C}" dt="2024-01-30T07:06:59.688" v="6" actId="20577"/>
        <pc:sldMkLst>
          <pc:docMk/>
          <pc:sldMk cId="2463275780" sldId="268"/>
        </pc:sldMkLst>
        <pc:spChg chg="mod">
          <ac:chgData name="Guest User" userId="" providerId="Windows Live" clId="Web-{274D5744-6F55-4F3C-87C8-FE74FE121A9C}" dt="2024-01-30T07:06:59.688" v="6" actId="20577"/>
          <ac:spMkLst>
            <pc:docMk/>
            <pc:sldMk cId="2463275780" sldId="268"/>
            <ac:spMk id="3" creationId="{C891A8A1-F6BD-2593-D49F-9E4AF2BBD178}"/>
          </ac:spMkLst>
        </pc:spChg>
      </pc:sldChg>
      <pc:sldChg chg="modSp">
        <pc:chgData name="Guest User" userId="" providerId="Windows Live" clId="Web-{274D5744-6F55-4F3C-87C8-FE74FE121A9C}" dt="2024-01-30T07:08:37.533" v="29" actId="20577"/>
        <pc:sldMkLst>
          <pc:docMk/>
          <pc:sldMk cId="2996084410" sldId="280"/>
        </pc:sldMkLst>
        <pc:spChg chg="mod">
          <ac:chgData name="Guest User" userId="" providerId="Windows Live" clId="Web-{274D5744-6F55-4F3C-87C8-FE74FE121A9C}" dt="2024-01-30T07:08:37.533" v="29" actId="20577"/>
          <ac:spMkLst>
            <pc:docMk/>
            <pc:sldMk cId="2996084410" sldId="280"/>
            <ac:spMk id="3" creationId="{76F2B943-894B-CCF1-72E9-8583FC498960}"/>
          </ac:spMkLst>
        </pc:spChg>
      </pc:sldChg>
      <pc:sldChg chg="addSp modSp add replId">
        <pc:chgData name="Guest User" userId="" providerId="Windows Live" clId="Web-{274D5744-6F55-4F3C-87C8-FE74FE121A9C}" dt="2024-01-30T07:07:52.220" v="24" actId="1076"/>
        <pc:sldMkLst>
          <pc:docMk/>
          <pc:sldMk cId="4271226848" sldId="287"/>
        </pc:sldMkLst>
        <pc:spChg chg="mod">
          <ac:chgData name="Guest User" userId="" providerId="Windows Live" clId="Web-{274D5744-6F55-4F3C-87C8-FE74FE121A9C}" dt="2024-01-30T07:07:25.829" v="18" actId="20577"/>
          <ac:spMkLst>
            <pc:docMk/>
            <pc:sldMk cId="4271226848" sldId="287"/>
            <ac:spMk id="3" creationId="{0226CF21-087F-7965-C1AA-54C9A0887425}"/>
          </ac:spMkLst>
        </pc:spChg>
        <pc:picChg chg="add mod">
          <ac:chgData name="Guest User" userId="" providerId="Windows Live" clId="Web-{274D5744-6F55-4F3C-87C8-FE74FE121A9C}" dt="2024-01-30T07:07:52.220" v="24" actId="1076"/>
          <ac:picMkLst>
            <pc:docMk/>
            <pc:sldMk cId="4271226848" sldId="287"/>
            <ac:picMk id="4" creationId="{E93E2FBC-A870-240B-3FA0-52399ABE17DB}"/>
          </ac:picMkLst>
        </pc:picChg>
      </pc:sldChg>
      <pc:sldChg chg="addSp delSp modSp add replId">
        <pc:chgData name="Guest User" userId="" providerId="Windows Live" clId="Web-{274D5744-6F55-4F3C-87C8-FE74FE121A9C}" dt="2024-01-30T07:09:44.972" v="42" actId="1076"/>
        <pc:sldMkLst>
          <pc:docMk/>
          <pc:sldMk cId="1726771612" sldId="288"/>
        </pc:sldMkLst>
        <pc:spChg chg="mod">
          <ac:chgData name="Guest User" userId="" providerId="Windows Live" clId="Web-{274D5744-6F55-4F3C-87C8-FE74FE121A9C}" dt="2024-01-30T07:08:54.706" v="31" actId="20577"/>
          <ac:spMkLst>
            <pc:docMk/>
            <pc:sldMk cId="1726771612" sldId="288"/>
            <ac:spMk id="3" creationId="{E92B8988-46E7-D244-020F-F463AAC8EAE1}"/>
          </ac:spMkLst>
        </pc:spChg>
        <pc:picChg chg="add del mod">
          <ac:chgData name="Guest User" userId="" providerId="Windows Live" clId="Web-{274D5744-6F55-4F3C-87C8-FE74FE121A9C}" dt="2024-01-30T07:09:31.113" v="38"/>
          <ac:picMkLst>
            <pc:docMk/>
            <pc:sldMk cId="1726771612" sldId="288"/>
            <ac:picMk id="4" creationId="{C45AF844-B9DB-08BD-5694-69731EE65F64}"/>
          </ac:picMkLst>
        </pc:picChg>
        <pc:picChg chg="add mod">
          <ac:chgData name="Guest User" userId="" providerId="Windows Live" clId="Web-{274D5744-6F55-4F3C-87C8-FE74FE121A9C}" dt="2024-01-30T07:09:44.972" v="42" actId="1076"/>
          <ac:picMkLst>
            <pc:docMk/>
            <pc:sldMk cId="1726771612" sldId="288"/>
            <ac:picMk id="5" creationId="{10B002CE-96D8-2233-73C0-4B7FC5EF4AE0}"/>
          </ac:picMkLst>
        </pc:picChg>
      </pc:sldChg>
      <pc:sldChg chg="add ord replId">
        <pc:chgData name="Guest User" userId="" providerId="Windows Live" clId="Web-{274D5744-6F55-4F3C-87C8-FE74FE121A9C}" dt="2024-01-30T07:09:29.144" v="37"/>
        <pc:sldMkLst>
          <pc:docMk/>
          <pc:sldMk cId="91287639" sldId="289"/>
        </pc:sldMkLst>
      </pc:sldChg>
      <pc:sldChg chg="addSp delSp modSp add replId">
        <pc:chgData name="Guest User" userId="" providerId="Windows Live" clId="Web-{274D5744-6F55-4F3C-87C8-FE74FE121A9C}" dt="2024-01-30T07:10:23.239" v="49" actId="1076"/>
        <pc:sldMkLst>
          <pc:docMk/>
          <pc:sldMk cId="2417434461" sldId="290"/>
        </pc:sldMkLst>
        <pc:spChg chg="del mod">
          <ac:chgData name="Guest User" userId="" providerId="Windows Live" clId="Web-{274D5744-6F55-4F3C-87C8-FE74FE121A9C}" dt="2024-01-30T07:10:15.676" v="45"/>
          <ac:spMkLst>
            <pc:docMk/>
            <pc:sldMk cId="2417434461" sldId="290"/>
            <ac:spMk id="3" creationId="{4A002A14-B968-94C2-B513-6FD1DFD54ACC}"/>
          </ac:spMkLst>
        </pc:spChg>
        <pc:picChg chg="add mod ord">
          <ac:chgData name="Guest User" userId="" providerId="Windows Live" clId="Web-{274D5744-6F55-4F3C-87C8-FE74FE121A9C}" dt="2024-01-30T07:10:23.239" v="49" actId="1076"/>
          <ac:picMkLst>
            <pc:docMk/>
            <pc:sldMk cId="2417434461" sldId="290"/>
            <ac:picMk id="4" creationId="{98051927-39A8-478E-BFD7-6910AE13CFEF}"/>
          </ac:picMkLst>
        </pc:picChg>
      </pc:sldChg>
      <pc:sldChg chg="addSp delSp modSp add replId">
        <pc:chgData name="Guest User" userId="" providerId="Windows Live" clId="Web-{274D5744-6F55-4F3C-87C8-FE74FE121A9C}" dt="2024-01-30T07:10:56.349" v="54" actId="1076"/>
        <pc:sldMkLst>
          <pc:docMk/>
          <pc:sldMk cId="420528672" sldId="291"/>
        </pc:sldMkLst>
        <pc:spChg chg="del mod">
          <ac:chgData name="Guest User" userId="" providerId="Windows Live" clId="Web-{274D5744-6F55-4F3C-87C8-FE74FE121A9C}" dt="2024-01-30T07:10:53.114" v="52"/>
          <ac:spMkLst>
            <pc:docMk/>
            <pc:sldMk cId="420528672" sldId="291"/>
            <ac:spMk id="3" creationId="{D492294C-AC30-060E-C5D3-5496131E1089}"/>
          </ac:spMkLst>
        </pc:spChg>
        <pc:picChg chg="add mod ord">
          <ac:chgData name="Guest User" userId="" providerId="Windows Live" clId="Web-{274D5744-6F55-4F3C-87C8-FE74FE121A9C}" dt="2024-01-30T07:10:56.349" v="54" actId="1076"/>
          <ac:picMkLst>
            <pc:docMk/>
            <pc:sldMk cId="420528672" sldId="291"/>
            <ac:picMk id="4" creationId="{FD5D15F5-23E1-7EBB-7633-AE082185F3C1}"/>
          </ac:picMkLst>
        </pc:picChg>
      </pc:sldChg>
      <pc:sldChg chg="addSp modSp add ord replId">
        <pc:chgData name="Guest User" userId="" providerId="Windows Live" clId="Web-{274D5744-6F55-4F3C-87C8-FE74FE121A9C}" dt="2024-01-30T07:12:03.178" v="60"/>
        <pc:sldMkLst>
          <pc:docMk/>
          <pc:sldMk cId="1207023954" sldId="292"/>
        </pc:sldMkLst>
        <pc:spChg chg="mod">
          <ac:chgData name="Guest User" userId="" providerId="Windows Live" clId="Web-{274D5744-6F55-4F3C-87C8-FE74FE121A9C}" dt="2024-01-30T07:11:07.365" v="56" actId="20577"/>
          <ac:spMkLst>
            <pc:docMk/>
            <pc:sldMk cId="1207023954" sldId="292"/>
            <ac:spMk id="3" creationId="{9B747BC8-9BE7-D61E-2145-007254CCF407}"/>
          </ac:spMkLst>
        </pc:spChg>
        <pc:picChg chg="add mod">
          <ac:chgData name="Guest User" userId="" providerId="Windows Live" clId="Web-{274D5744-6F55-4F3C-87C8-FE74FE121A9C}" dt="2024-01-30T07:11:22.537" v="59" actId="14100"/>
          <ac:picMkLst>
            <pc:docMk/>
            <pc:sldMk cId="1207023954" sldId="292"/>
            <ac:picMk id="4" creationId="{D5E749D4-053D-EE77-A015-787702A65BAF}"/>
          </ac:picMkLst>
        </pc:picChg>
      </pc:sldChg>
      <pc:sldChg chg="addSp modSp add replId">
        <pc:chgData name="Guest User" userId="" providerId="Windows Live" clId="Web-{274D5744-6F55-4F3C-87C8-FE74FE121A9C}" dt="2024-01-30T07:12:36.491" v="65" actId="14100"/>
        <pc:sldMkLst>
          <pc:docMk/>
          <pc:sldMk cId="4214553921" sldId="293"/>
        </pc:sldMkLst>
        <pc:spChg chg="mod">
          <ac:chgData name="Guest User" userId="" providerId="Windows Live" clId="Web-{274D5744-6F55-4F3C-87C8-FE74FE121A9C}" dt="2024-01-30T07:12:20.913" v="62" actId="20577"/>
          <ac:spMkLst>
            <pc:docMk/>
            <pc:sldMk cId="4214553921" sldId="293"/>
            <ac:spMk id="3" creationId="{3D7EA23E-A938-C5FB-A321-36C9878B30A3}"/>
          </ac:spMkLst>
        </pc:spChg>
        <pc:picChg chg="add mod">
          <ac:chgData name="Guest User" userId="" providerId="Windows Live" clId="Web-{274D5744-6F55-4F3C-87C8-FE74FE121A9C}" dt="2024-01-30T07:12:36.491" v="65" actId="14100"/>
          <ac:picMkLst>
            <pc:docMk/>
            <pc:sldMk cId="4214553921" sldId="293"/>
            <ac:picMk id="4" creationId="{A2846192-DF4D-2481-5C59-5216B9876F30}"/>
          </ac:picMkLst>
        </pc:picChg>
      </pc:sldChg>
    </pc:docChg>
  </pc:docChgLst>
  <pc:docChgLst>
    <pc:chgData name="Aleksandra Czynszak" userId="01262a58ac33bcee" providerId="Windows Live" clId="Web-{B67FC079-14DA-4421-84A6-07B24D593E19}"/>
    <pc:docChg chg="addSld modSld">
      <pc:chgData name="Aleksandra Czynszak" userId="01262a58ac33bcee" providerId="Windows Live" clId="Web-{B67FC079-14DA-4421-84A6-07B24D593E19}" dt="2024-01-29T11:59:30.705" v="716" actId="20577"/>
      <pc:docMkLst>
        <pc:docMk/>
      </pc:docMkLst>
      <pc:sldChg chg="modSp">
        <pc:chgData name="Aleksandra Czynszak" userId="01262a58ac33bcee" providerId="Windows Live" clId="Web-{B67FC079-14DA-4421-84A6-07B24D593E19}" dt="2024-01-29T10:43:35.134" v="67" actId="20577"/>
        <pc:sldMkLst>
          <pc:docMk/>
          <pc:sldMk cId="285283181" sldId="261"/>
        </pc:sldMkLst>
        <pc:spChg chg="mod">
          <ac:chgData name="Aleksandra Czynszak" userId="01262a58ac33bcee" providerId="Windows Live" clId="Web-{B67FC079-14DA-4421-84A6-07B24D593E19}" dt="2024-01-29T10:43:35.134" v="67" actId="20577"/>
          <ac:spMkLst>
            <pc:docMk/>
            <pc:sldMk cId="285283181" sldId="261"/>
            <ac:spMk id="3" creationId="{012BB5C2-1BD7-6024-2083-24B9C9E4CCD2}"/>
          </ac:spMkLst>
        </pc:spChg>
      </pc:sldChg>
      <pc:sldChg chg="addSp delSp modSp">
        <pc:chgData name="Aleksandra Czynszak" userId="01262a58ac33bcee" providerId="Windows Live" clId="Web-{B67FC079-14DA-4421-84A6-07B24D593E19}" dt="2024-01-29T11:08:55.634" v="139" actId="20577"/>
        <pc:sldMkLst>
          <pc:docMk/>
          <pc:sldMk cId="3811717088" sldId="270"/>
        </pc:sldMkLst>
        <pc:spChg chg="mod">
          <ac:chgData name="Aleksandra Czynszak" userId="01262a58ac33bcee" providerId="Windows Live" clId="Web-{B67FC079-14DA-4421-84A6-07B24D593E19}" dt="2024-01-29T11:08:55.634" v="139" actId="20577"/>
          <ac:spMkLst>
            <pc:docMk/>
            <pc:sldMk cId="3811717088" sldId="270"/>
            <ac:spMk id="3" creationId="{BA7FE1D9-AF54-E195-0EDE-B844F0057870}"/>
          </ac:spMkLst>
        </pc:spChg>
        <pc:picChg chg="add del mod">
          <ac:chgData name="Aleksandra Czynszak" userId="01262a58ac33bcee" providerId="Windows Live" clId="Web-{B67FC079-14DA-4421-84A6-07B24D593E19}" dt="2024-01-29T11:08:07.086" v="126"/>
          <ac:picMkLst>
            <pc:docMk/>
            <pc:sldMk cId="3811717088" sldId="270"/>
            <ac:picMk id="4" creationId="{CD3EE570-8419-84BF-7F75-944CFD157D89}"/>
          </ac:picMkLst>
        </pc:picChg>
      </pc:sldChg>
      <pc:sldChg chg="addSp delSp modSp new">
        <pc:chgData name="Aleksandra Czynszak" userId="01262a58ac33bcee" providerId="Windows Live" clId="Web-{B67FC079-14DA-4421-84A6-07B24D593E19}" dt="2024-01-29T11:54:46.744" v="705" actId="1076"/>
        <pc:sldMkLst>
          <pc:docMk/>
          <pc:sldMk cId="2917918973" sldId="271"/>
        </pc:sldMkLst>
        <pc:spChg chg="mod">
          <ac:chgData name="Aleksandra Czynszak" userId="01262a58ac33bcee" providerId="Windows Live" clId="Web-{B67FC079-14DA-4421-84A6-07B24D593E19}" dt="2024-01-29T11:06:53.052" v="91" actId="20577"/>
          <ac:spMkLst>
            <pc:docMk/>
            <pc:sldMk cId="2917918973" sldId="271"/>
            <ac:spMk id="2" creationId="{46CA110B-AE23-A135-72F3-9DD76B96131A}"/>
          </ac:spMkLst>
        </pc:spChg>
        <pc:spChg chg="mod">
          <ac:chgData name="Aleksandra Czynszak" userId="01262a58ac33bcee" providerId="Windows Live" clId="Web-{B67FC079-14DA-4421-84A6-07B24D593E19}" dt="2024-01-29T11:53:59.758" v="694" actId="20577"/>
          <ac:spMkLst>
            <pc:docMk/>
            <pc:sldMk cId="2917918973" sldId="271"/>
            <ac:spMk id="3" creationId="{D9CF6AEE-A19D-DD48-C718-576869265158}"/>
          </ac:spMkLst>
        </pc:spChg>
        <pc:picChg chg="add del mod">
          <ac:chgData name="Aleksandra Czynszak" userId="01262a58ac33bcee" providerId="Windows Live" clId="Web-{B67FC079-14DA-4421-84A6-07B24D593E19}" dt="2024-01-29T11:46:39.105" v="628"/>
          <ac:picMkLst>
            <pc:docMk/>
            <pc:sldMk cId="2917918973" sldId="271"/>
            <ac:picMk id="4" creationId="{3E75B095-709B-2F54-CE0F-8BC5B90BDA4C}"/>
          </ac:picMkLst>
        </pc:picChg>
        <pc:picChg chg="add mod">
          <ac:chgData name="Aleksandra Czynszak" userId="01262a58ac33bcee" providerId="Windows Live" clId="Web-{B67FC079-14DA-4421-84A6-07B24D593E19}" dt="2024-01-29T11:54:28.103" v="701" actId="1076"/>
          <ac:picMkLst>
            <pc:docMk/>
            <pc:sldMk cId="2917918973" sldId="271"/>
            <ac:picMk id="5" creationId="{F5CEED70-16D2-A775-08BD-EE335ABD9730}"/>
          </ac:picMkLst>
        </pc:picChg>
        <pc:picChg chg="add del mod">
          <ac:chgData name="Aleksandra Czynszak" userId="01262a58ac33bcee" providerId="Windows Live" clId="Web-{B67FC079-14DA-4421-84A6-07B24D593E19}" dt="2024-01-29T11:46:01.385" v="621"/>
          <ac:picMkLst>
            <pc:docMk/>
            <pc:sldMk cId="2917918973" sldId="271"/>
            <ac:picMk id="6" creationId="{660FCB97-19F3-B77C-5943-86308BC7279A}"/>
          </ac:picMkLst>
        </pc:picChg>
        <pc:picChg chg="add mod">
          <ac:chgData name="Aleksandra Czynszak" userId="01262a58ac33bcee" providerId="Windows Live" clId="Web-{B67FC079-14DA-4421-84A6-07B24D593E19}" dt="2024-01-29T11:46:35.808" v="627" actId="14100"/>
          <ac:picMkLst>
            <pc:docMk/>
            <pc:sldMk cId="2917918973" sldId="271"/>
            <ac:picMk id="7" creationId="{3B7C67C7-2F9A-E021-0C17-60570FFDF6FA}"/>
          </ac:picMkLst>
        </pc:picChg>
        <pc:picChg chg="add mod">
          <ac:chgData name="Aleksandra Czynszak" userId="01262a58ac33bcee" providerId="Windows Live" clId="Web-{B67FC079-14DA-4421-84A6-07B24D593E19}" dt="2024-01-29T11:47:42.685" v="636" actId="1076"/>
          <ac:picMkLst>
            <pc:docMk/>
            <pc:sldMk cId="2917918973" sldId="271"/>
            <ac:picMk id="8" creationId="{5CC36C81-E4B5-79A8-A399-AEEF93D7A120}"/>
          </ac:picMkLst>
        </pc:picChg>
        <pc:picChg chg="add mod">
          <ac:chgData name="Aleksandra Czynszak" userId="01262a58ac33bcee" providerId="Windows Live" clId="Web-{B67FC079-14DA-4421-84A6-07B24D593E19}" dt="2024-01-29T11:48:44.077" v="645" actId="14100"/>
          <ac:picMkLst>
            <pc:docMk/>
            <pc:sldMk cId="2917918973" sldId="271"/>
            <ac:picMk id="9" creationId="{3861D881-93A2-64E5-C636-7A8669FAB595}"/>
          </ac:picMkLst>
        </pc:picChg>
        <pc:picChg chg="add mod">
          <ac:chgData name="Aleksandra Czynszak" userId="01262a58ac33bcee" providerId="Windows Live" clId="Web-{B67FC079-14DA-4421-84A6-07B24D593E19}" dt="2024-01-29T11:54:44.228" v="704" actId="1076"/>
          <ac:picMkLst>
            <pc:docMk/>
            <pc:sldMk cId="2917918973" sldId="271"/>
            <ac:picMk id="10" creationId="{48159876-7C35-8E63-253D-74C5B91B83D9}"/>
          </ac:picMkLst>
        </pc:picChg>
        <pc:picChg chg="add mod">
          <ac:chgData name="Aleksandra Czynszak" userId="01262a58ac33bcee" providerId="Windows Live" clId="Web-{B67FC079-14DA-4421-84A6-07B24D593E19}" dt="2024-01-29T11:54:46.744" v="705" actId="1076"/>
          <ac:picMkLst>
            <pc:docMk/>
            <pc:sldMk cId="2917918973" sldId="271"/>
            <ac:picMk id="11" creationId="{A85E08A2-E6F5-9421-02F4-EAD9FBBB3125}"/>
          </ac:picMkLst>
        </pc:picChg>
      </pc:sldChg>
      <pc:sldChg chg="addSp delSp modSp new mod setBg">
        <pc:chgData name="Aleksandra Czynszak" userId="01262a58ac33bcee" providerId="Windows Live" clId="Web-{B67FC079-14DA-4421-84A6-07B24D593E19}" dt="2024-01-29T11:14:54.191" v="251" actId="1076"/>
        <pc:sldMkLst>
          <pc:docMk/>
          <pc:sldMk cId="1155047119" sldId="272"/>
        </pc:sldMkLst>
        <pc:spChg chg="mod">
          <ac:chgData name="Aleksandra Czynszak" userId="01262a58ac33bcee" providerId="Windows Live" clId="Web-{B67FC079-14DA-4421-84A6-07B24D593E19}" dt="2024-01-29T11:14:46.347" v="249" actId="1076"/>
          <ac:spMkLst>
            <pc:docMk/>
            <pc:sldMk cId="1155047119" sldId="272"/>
            <ac:spMk id="2" creationId="{0183E978-BB2C-55A1-E7DC-80109606FE7A}"/>
          </ac:spMkLst>
        </pc:spChg>
        <pc:spChg chg="del">
          <ac:chgData name="Aleksandra Czynszak" userId="01262a58ac33bcee" providerId="Windows Live" clId="Web-{B67FC079-14DA-4421-84A6-07B24D593E19}" dt="2024-01-29T11:09:06.197" v="141"/>
          <ac:spMkLst>
            <pc:docMk/>
            <pc:sldMk cId="1155047119" sldId="272"/>
            <ac:spMk id="3" creationId="{A5B3617E-E3C3-8A50-E963-A86FDA6215DF}"/>
          </ac:spMkLst>
        </pc:spChg>
        <pc:spChg chg="add mod">
          <ac:chgData name="Aleksandra Czynszak" userId="01262a58ac33bcee" providerId="Windows Live" clId="Web-{B67FC079-14DA-4421-84A6-07B24D593E19}" dt="2024-01-29T11:14:54.191" v="251" actId="1076"/>
          <ac:spMkLst>
            <pc:docMk/>
            <pc:sldMk cId="1155047119" sldId="272"/>
            <ac:spMk id="8" creationId="{723FBC42-DB12-9E7A-9A37-D2FEF03BD38D}"/>
          </ac:spMkLst>
        </pc:spChg>
        <pc:spChg chg="del">
          <ac:chgData name="Aleksandra Czynszak" userId="01262a58ac33bcee" providerId="Windows Live" clId="Web-{B67FC079-14DA-4421-84A6-07B24D593E19}" dt="2024-01-29T11:10:56.278" v="217"/>
          <ac:spMkLst>
            <pc:docMk/>
            <pc:sldMk cId="1155047119" sldId="272"/>
            <ac:spMk id="12" creationId="{A779CFA5-3E2E-44AE-8901-888F319BB0BE}"/>
          </ac:spMkLst>
        </pc:spChg>
        <pc:spChg chg="add del">
          <ac:chgData name="Aleksandra Czynszak" userId="01262a58ac33bcee" providerId="Windows Live" clId="Web-{B67FC079-14DA-4421-84A6-07B24D593E19}" dt="2024-01-29T11:13:37.017" v="239"/>
          <ac:spMkLst>
            <pc:docMk/>
            <pc:sldMk cId="1155047119" sldId="272"/>
            <ac:spMk id="23" creationId="{B6E07BC7-FAEA-458C-90C9-A68082FBB328}"/>
          </ac:spMkLst>
        </pc:spChg>
        <pc:spChg chg="add">
          <ac:chgData name="Aleksandra Czynszak" userId="01262a58ac33bcee" providerId="Windows Live" clId="Web-{B67FC079-14DA-4421-84A6-07B24D593E19}" dt="2024-01-29T11:13:37.017" v="239"/>
          <ac:spMkLst>
            <pc:docMk/>
            <pc:sldMk cId="1155047119" sldId="272"/>
            <ac:spMk id="40" creationId="{5014FF2D-4863-43AA-82A7-958E9F743951}"/>
          </ac:spMkLst>
        </pc:spChg>
        <pc:grpChg chg="add del">
          <ac:chgData name="Aleksandra Czynszak" userId="01262a58ac33bcee" providerId="Windows Live" clId="Web-{B67FC079-14DA-4421-84A6-07B24D593E19}" dt="2024-01-29T11:13:37.017" v="239"/>
          <ac:grpSpMkLst>
            <pc:docMk/>
            <pc:sldMk cId="1155047119" sldId="272"/>
            <ac:grpSpMk id="11" creationId="{89674B87-B7AA-4FDD-B75B-0E6F82BFAB56}"/>
          </ac:grpSpMkLst>
        </pc:grpChg>
        <pc:grpChg chg="add">
          <ac:chgData name="Aleksandra Czynszak" userId="01262a58ac33bcee" providerId="Windows Live" clId="Web-{B67FC079-14DA-4421-84A6-07B24D593E19}" dt="2024-01-29T11:13:37.017" v="239"/>
          <ac:grpSpMkLst>
            <pc:docMk/>
            <pc:sldMk cId="1155047119" sldId="272"/>
            <ac:grpSpMk id="28" creationId="{353BC003-D6B7-4BF0-937D-4A015F6DEB15}"/>
          </ac:grpSpMkLst>
        </pc:grpChg>
        <pc:picChg chg="add mod ord">
          <ac:chgData name="Aleksandra Czynszak" userId="01262a58ac33bcee" providerId="Windows Live" clId="Web-{B67FC079-14DA-4421-84A6-07B24D593E19}" dt="2024-01-29T11:13:37.017" v="239"/>
          <ac:picMkLst>
            <pc:docMk/>
            <pc:sldMk cId="1155047119" sldId="272"/>
            <ac:picMk id="4" creationId="{D7C5AF82-D6D5-C2B1-BD44-EE4AF93007D8}"/>
          </ac:picMkLst>
        </pc:picChg>
      </pc:sldChg>
      <pc:sldChg chg="addSp delSp modSp new mod setBg">
        <pc:chgData name="Aleksandra Czynszak" userId="01262a58ac33bcee" providerId="Windows Live" clId="Web-{B67FC079-14DA-4421-84A6-07B24D593E19}" dt="2024-01-29T11:19:18.402" v="319" actId="20577"/>
        <pc:sldMkLst>
          <pc:docMk/>
          <pc:sldMk cId="3454739048" sldId="273"/>
        </pc:sldMkLst>
        <pc:spChg chg="mod">
          <ac:chgData name="Aleksandra Czynszak" userId="01262a58ac33bcee" providerId="Windows Live" clId="Web-{B67FC079-14DA-4421-84A6-07B24D593E19}" dt="2024-01-29T11:16:16.615" v="287" actId="20577"/>
          <ac:spMkLst>
            <pc:docMk/>
            <pc:sldMk cId="3454739048" sldId="273"/>
            <ac:spMk id="2" creationId="{6255B93B-5FA1-C7D6-5BE0-3F49FC91BE94}"/>
          </ac:spMkLst>
        </pc:spChg>
        <pc:spChg chg="del">
          <ac:chgData name="Aleksandra Czynszak" userId="01262a58ac33bcee" providerId="Windows Live" clId="Web-{B67FC079-14DA-4421-84A6-07B24D593E19}" dt="2024-01-29T11:15:31.255" v="253"/>
          <ac:spMkLst>
            <pc:docMk/>
            <pc:sldMk cId="3454739048" sldId="273"/>
            <ac:spMk id="3" creationId="{9605BAE7-0972-C473-E5E0-D5AFA3258DC9}"/>
          </ac:spMkLst>
        </pc:spChg>
        <pc:spChg chg="add mod">
          <ac:chgData name="Aleksandra Czynszak" userId="01262a58ac33bcee" providerId="Windows Live" clId="Web-{B67FC079-14DA-4421-84A6-07B24D593E19}" dt="2024-01-29T11:19:18.402" v="319" actId="20577"/>
          <ac:spMkLst>
            <pc:docMk/>
            <pc:sldMk cId="3454739048" sldId="273"/>
            <ac:spMk id="8" creationId="{AAD6BED5-BD5A-7967-6093-A9D6C04F1C77}"/>
          </ac:spMkLst>
        </pc:spChg>
        <pc:spChg chg="add">
          <ac:chgData name="Aleksandra Czynszak" userId="01262a58ac33bcee" providerId="Windows Live" clId="Web-{B67FC079-14DA-4421-84A6-07B24D593E19}" dt="2024-01-29T11:15:40.020" v="254"/>
          <ac:spMkLst>
            <pc:docMk/>
            <pc:sldMk cId="3454739048" sldId="273"/>
            <ac:spMk id="23" creationId="{5014FF2D-4863-43AA-82A7-958E9F743951}"/>
          </ac:spMkLst>
        </pc:spChg>
        <pc:grpChg chg="add">
          <ac:chgData name="Aleksandra Czynszak" userId="01262a58ac33bcee" providerId="Windows Live" clId="Web-{B67FC079-14DA-4421-84A6-07B24D593E19}" dt="2024-01-29T11:15:40.020" v="254"/>
          <ac:grpSpMkLst>
            <pc:docMk/>
            <pc:sldMk cId="3454739048" sldId="273"/>
            <ac:grpSpMk id="11" creationId="{353BC003-D6B7-4BF0-937D-4A015F6DEB15}"/>
          </ac:grpSpMkLst>
        </pc:grpChg>
        <pc:picChg chg="add mod ord">
          <ac:chgData name="Aleksandra Czynszak" userId="01262a58ac33bcee" providerId="Windows Live" clId="Web-{B67FC079-14DA-4421-84A6-07B24D593E19}" dt="2024-01-29T11:15:52.974" v="255" actId="1076"/>
          <ac:picMkLst>
            <pc:docMk/>
            <pc:sldMk cId="3454739048" sldId="273"/>
            <ac:picMk id="4" creationId="{44664F52-BAC3-90CD-0922-AC3FCE9B3D2A}"/>
          </ac:picMkLst>
        </pc:picChg>
      </pc:sldChg>
      <pc:sldChg chg="addSp delSp modSp new mod setBg">
        <pc:chgData name="Aleksandra Czynszak" userId="01262a58ac33bcee" providerId="Windows Live" clId="Web-{B67FC079-14DA-4421-84A6-07B24D593E19}" dt="2024-01-29T11:35:18.867" v="515" actId="20577"/>
        <pc:sldMkLst>
          <pc:docMk/>
          <pc:sldMk cId="1723579310" sldId="274"/>
        </pc:sldMkLst>
        <pc:spChg chg="mod ord">
          <ac:chgData name="Aleksandra Czynszak" userId="01262a58ac33bcee" providerId="Windows Live" clId="Web-{B67FC079-14DA-4421-84A6-07B24D593E19}" dt="2024-01-29T11:26:24.617" v="411" actId="1076"/>
          <ac:spMkLst>
            <pc:docMk/>
            <pc:sldMk cId="1723579310" sldId="274"/>
            <ac:spMk id="2" creationId="{0B5A93B3-1913-AE24-A992-E921BEA5BA0E}"/>
          </ac:spMkLst>
        </pc:spChg>
        <pc:spChg chg="del">
          <ac:chgData name="Aleksandra Czynszak" userId="01262a58ac33bcee" providerId="Windows Live" clId="Web-{B67FC079-14DA-4421-84A6-07B24D593E19}" dt="2024-01-29T11:20:39.607" v="321"/>
          <ac:spMkLst>
            <pc:docMk/>
            <pc:sldMk cId="1723579310" sldId="274"/>
            <ac:spMk id="3" creationId="{327592BC-ADE3-E26F-37A7-C8D5CCFF7A4B}"/>
          </ac:spMkLst>
        </pc:spChg>
        <pc:spChg chg="add del mod">
          <ac:chgData name="Aleksandra Czynszak" userId="01262a58ac33bcee" providerId="Windows Live" clId="Web-{B67FC079-14DA-4421-84A6-07B24D593E19}" dt="2024-01-29T11:23:57.394" v="370"/>
          <ac:spMkLst>
            <pc:docMk/>
            <pc:sldMk cId="1723579310" sldId="274"/>
            <ac:spMk id="7" creationId="{D08A8DCC-29C5-E280-CD29-ED57032E188D}"/>
          </ac:spMkLst>
        </pc:spChg>
        <pc:spChg chg="add del">
          <ac:chgData name="Aleksandra Czynszak" userId="01262a58ac33bcee" providerId="Windows Live" clId="Web-{B67FC079-14DA-4421-84A6-07B24D593E19}" dt="2024-01-29T11:21:09.827" v="323"/>
          <ac:spMkLst>
            <pc:docMk/>
            <pc:sldMk cId="1723579310" sldId="274"/>
            <ac:spMk id="8" creationId="{12F30788-151E-AE5F-C7BC-39C8537954A7}"/>
          </ac:spMkLst>
        </pc:spChg>
        <pc:spChg chg="add del">
          <ac:chgData name="Aleksandra Czynszak" userId="01262a58ac33bcee" providerId="Windows Live" clId="Web-{B67FC079-14DA-4421-84A6-07B24D593E19}" dt="2024-01-29T11:21:09.827" v="323"/>
          <ac:spMkLst>
            <pc:docMk/>
            <pc:sldMk cId="1723579310" sldId="274"/>
            <ac:spMk id="11" creationId="{4D9D7FA3-6C3E-40C7-9E33-E20939CE6AD5}"/>
          </ac:spMkLst>
        </pc:spChg>
        <pc:spChg chg="add del">
          <ac:chgData name="Aleksandra Czynszak" userId="01262a58ac33bcee" providerId="Windows Live" clId="Web-{B67FC079-14DA-4421-84A6-07B24D593E19}" dt="2024-01-29T11:21:09.827" v="323"/>
          <ac:spMkLst>
            <pc:docMk/>
            <pc:sldMk cId="1723579310" sldId="274"/>
            <ac:spMk id="13" creationId="{CA953529-7FAF-4BB2-ACBE-17B33E7911C6}"/>
          </ac:spMkLst>
        </pc:spChg>
        <pc:spChg chg="add del">
          <ac:chgData name="Aleksandra Czynszak" userId="01262a58ac33bcee" providerId="Windows Live" clId="Web-{B67FC079-14DA-4421-84A6-07B24D593E19}" dt="2024-01-29T11:21:12.421" v="325"/>
          <ac:spMkLst>
            <pc:docMk/>
            <pc:sldMk cId="1723579310" sldId="274"/>
            <ac:spMk id="20" creationId="{10CC18C0-9A66-45AE-B534-B8D29AFEA80F}"/>
          </ac:spMkLst>
        </pc:spChg>
        <pc:spChg chg="add del">
          <ac:chgData name="Aleksandra Czynszak" userId="01262a58ac33bcee" providerId="Windows Live" clId="Web-{B67FC079-14DA-4421-84A6-07B24D593E19}" dt="2024-01-29T11:21:12.421" v="325"/>
          <ac:spMkLst>
            <pc:docMk/>
            <pc:sldMk cId="1723579310" sldId="274"/>
            <ac:spMk id="22" creationId="{0BF6139C-16BF-0879-5B2B-002115881A1A}"/>
          </ac:spMkLst>
        </pc:spChg>
        <pc:spChg chg="add del">
          <ac:chgData name="Aleksandra Czynszak" userId="01262a58ac33bcee" providerId="Windows Live" clId="Web-{B67FC079-14DA-4421-84A6-07B24D593E19}" dt="2024-01-29T11:21:32.343" v="333"/>
          <ac:spMkLst>
            <pc:docMk/>
            <pc:sldMk cId="1723579310" sldId="274"/>
            <ac:spMk id="23" creationId="{5014FF2D-4863-43AA-82A7-958E9F743951}"/>
          </ac:spMkLst>
        </pc:spChg>
        <pc:spChg chg="add del">
          <ac:chgData name="Aleksandra Czynszak" userId="01262a58ac33bcee" providerId="Windows Live" clId="Web-{B67FC079-14DA-4421-84A6-07B24D593E19}" dt="2024-01-29T11:21:16.374" v="327"/>
          <ac:spMkLst>
            <pc:docMk/>
            <pc:sldMk cId="1723579310" sldId="274"/>
            <ac:spMk id="26" creationId="{A3DBDA70-56B2-70BC-2EA4-CE6347BD3244}"/>
          </ac:spMkLst>
        </pc:spChg>
        <pc:spChg chg="add del">
          <ac:chgData name="Aleksandra Czynszak" userId="01262a58ac33bcee" providerId="Windows Live" clId="Web-{B67FC079-14DA-4421-84A6-07B24D593E19}" dt="2024-01-29T11:21:16.374" v="327"/>
          <ac:spMkLst>
            <pc:docMk/>
            <pc:sldMk cId="1723579310" sldId="274"/>
            <ac:spMk id="27" creationId="{B5BA6DB3-F246-4306-AA4A-B2E8EF6D7B10}"/>
          </ac:spMkLst>
        </pc:spChg>
        <pc:spChg chg="add del mod">
          <ac:chgData name="Aleksandra Czynszak" userId="01262a58ac33bcee" providerId="Windows Live" clId="Web-{B67FC079-14DA-4421-84A6-07B24D593E19}" dt="2024-01-29T11:27:13.837" v="417"/>
          <ac:spMkLst>
            <pc:docMk/>
            <pc:sldMk cId="1723579310" sldId="274"/>
            <ac:spMk id="28" creationId="{FF4A7C1C-5A9E-09FC-93B4-6C14EFC7E049}"/>
          </ac:spMkLst>
        </pc:spChg>
        <pc:spChg chg="add del">
          <ac:chgData name="Aleksandra Czynszak" userId="01262a58ac33bcee" providerId="Windows Live" clId="Web-{B67FC079-14DA-4421-84A6-07B24D593E19}" dt="2024-01-29T11:21:21.858" v="329"/>
          <ac:spMkLst>
            <pc:docMk/>
            <pc:sldMk cId="1723579310" sldId="274"/>
            <ac:spMk id="31" creationId="{0BF6139C-16BF-0879-5B2B-002115881A1A}"/>
          </ac:spMkLst>
        </pc:spChg>
        <pc:spChg chg="add del">
          <ac:chgData name="Aleksandra Czynszak" userId="01262a58ac33bcee" providerId="Windows Live" clId="Web-{B67FC079-14DA-4421-84A6-07B24D593E19}" dt="2024-01-29T11:21:21.858" v="329"/>
          <ac:spMkLst>
            <pc:docMk/>
            <pc:sldMk cId="1723579310" sldId="274"/>
            <ac:spMk id="32" creationId="{10CC18C0-9A66-45AE-B534-B8D29AFEA80F}"/>
          </ac:spMkLst>
        </pc:spChg>
        <pc:spChg chg="add del">
          <ac:chgData name="Aleksandra Czynszak" userId="01262a58ac33bcee" providerId="Windows Live" clId="Web-{B67FC079-14DA-4421-84A6-07B24D593E19}" dt="2024-01-29T11:21:26.312" v="331"/>
          <ac:spMkLst>
            <pc:docMk/>
            <pc:sldMk cId="1723579310" sldId="274"/>
            <ac:spMk id="36" creationId="{A3DBDA70-56B2-70BC-2EA4-CE6347BD3244}"/>
          </ac:spMkLst>
        </pc:spChg>
        <pc:spChg chg="add del">
          <ac:chgData name="Aleksandra Czynszak" userId="01262a58ac33bcee" providerId="Windows Live" clId="Web-{B67FC079-14DA-4421-84A6-07B24D593E19}" dt="2024-01-29T11:21:26.312" v="331"/>
          <ac:spMkLst>
            <pc:docMk/>
            <pc:sldMk cId="1723579310" sldId="274"/>
            <ac:spMk id="37" creationId="{B5BA6DB3-F246-4306-AA4A-B2E8EF6D7B10}"/>
          </ac:spMkLst>
        </pc:spChg>
        <pc:spChg chg="add del mod">
          <ac:chgData name="Aleksandra Czynszak" userId="01262a58ac33bcee" providerId="Windows Live" clId="Web-{B67FC079-14DA-4421-84A6-07B24D593E19}" dt="2024-01-29T11:28:39.840" v="429"/>
          <ac:spMkLst>
            <pc:docMk/>
            <pc:sldMk cId="1723579310" sldId="274"/>
            <ac:spMk id="38" creationId="{47974CA2-906A-CF4F-CA2A-DC89DA965866}"/>
          </ac:spMkLst>
        </pc:spChg>
        <pc:spChg chg="add del">
          <ac:chgData name="Aleksandra Czynszak" userId="01262a58ac33bcee" providerId="Windows Live" clId="Web-{B67FC079-14DA-4421-84A6-07B24D593E19}" dt="2024-01-29T11:21:32.343" v="333"/>
          <ac:spMkLst>
            <pc:docMk/>
            <pc:sldMk cId="1723579310" sldId="274"/>
            <ac:spMk id="43" creationId="{6D119FC9-DDE2-A916-F86A-9377DF735AD2}"/>
          </ac:spMkLst>
        </pc:spChg>
        <pc:spChg chg="add del">
          <ac:chgData name="Aleksandra Czynszak" userId="01262a58ac33bcee" providerId="Windows Live" clId="Web-{B67FC079-14DA-4421-84A6-07B24D593E19}" dt="2024-01-29T11:22:28.266" v="340"/>
          <ac:spMkLst>
            <pc:docMk/>
            <pc:sldMk cId="1723579310" sldId="274"/>
            <ac:spMk id="47" creationId="{A3DBDA70-56B2-70BC-2EA4-CE6347BD3244}"/>
          </ac:spMkLst>
        </pc:spChg>
        <pc:spChg chg="add del">
          <ac:chgData name="Aleksandra Czynszak" userId="01262a58ac33bcee" providerId="Windows Live" clId="Web-{B67FC079-14DA-4421-84A6-07B24D593E19}" dt="2024-01-29T11:24:00.988" v="371"/>
          <ac:spMkLst>
            <pc:docMk/>
            <pc:sldMk cId="1723579310" sldId="274"/>
            <ac:spMk id="48" creationId="{B5BA6DB3-F246-4306-AA4A-B2E8EF6D7B10}"/>
          </ac:spMkLst>
        </pc:spChg>
        <pc:spChg chg="add del mod">
          <ac:chgData name="Aleksandra Czynszak" userId="01262a58ac33bcee" providerId="Windows Live" clId="Web-{B67FC079-14DA-4421-84A6-07B24D593E19}" dt="2024-01-29T11:32:11.033" v="486"/>
          <ac:spMkLst>
            <pc:docMk/>
            <pc:sldMk cId="1723579310" sldId="274"/>
            <ac:spMk id="49" creationId="{79D9EDE8-083D-3BFD-D680-20A0F4E5FEA8}"/>
          </ac:spMkLst>
        </pc:spChg>
        <pc:spChg chg="add del mod">
          <ac:chgData name="Aleksandra Czynszak" userId="01262a58ac33bcee" providerId="Windows Live" clId="Web-{B67FC079-14DA-4421-84A6-07B24D593E19}" dt="2024-01-29T11:33:31.535" v="500"/>
          <ac:spMkLst>
            <pc:docMk/>
            <pc:sldMk cId="1723579310" sldId="274"/>
            <ac:spMk id="51" creationId="{D6A84091-6102-D24E-6B37-E464A24A1E93}"/>
          </ac:spMkLst>
        </pc:spChg>
        <pc:spChg chg="add del mod">
          <ac:chgData name="Aleksandra Czynszak" userId="01262a58ac33bcee" providerId="Windows Live" clId="Web-{B67FC079-14DA-4421-84A6-07B24D593E19}" dt="2024-01-29T11:35:18.867" v="515" actId="20577"/>
          <ac:spMkLst>
            <pc:docMk/>
            <pc:sldMk cId="1723579310" sldId="274"/>
            <ac:spMk id="52" creationId="{2319339D-1859-0A01-4641-9A4B788154F9}"/>
          </ac:spMkLst>
        </pc:spChg>
        <pc:spChg chg="add del">
          <ac:chgData name="Aleksandra Czynszak" userId="01262a58ac33bcee" providerId="Windows Live" clId="Web-{B67FC079-14DA-4421-84A6-07B24D593E19}" dt="2024-01-29T11:32:03.299" v="484"/>
          <ac:spMkLst>
            <pc:docMk/>
            <pc:sldMk cId="1723579310" sldId="274"/>
            <ac:spMk id="56" creationId="{4903268C-2C5A-4507-9244-86102327B74A}"/>
          </ac:spMkLst>
        </pc:spChg>
        <pc:spChg chg="add">
          <ac:chgData name="Aleksandra Czynszak" userId="01262a58ac33bcee" providerId="Windows Live" clId="Web-{B67FC079-14DA-4421-84A6-07B24D593E19}" dt="2024-01-29T11:24:00.988" v="371"/>
          <ac:spMkLst>
            <pc:docMk/>
            <pc:sldMk cId="1723579310" sldId="274"/>
            <ac:spMk id="67" creationId="{5014FF2D-4863-43AA-82A7-958E9F743951}"/>
          </ac:spMkLst>
        </pc:spChg>
        <pc:grpChg chg="add del">
          <ac:chgData name="Aleksandra Czynszak" userId="01262a58ac33bcee" providerId="Windows Live" clId="Web-{B67FC079-14DA-4421-84A6-07B24D593E19}" dt="2024-01-29T11:21:12.421" v="325"/>
          <ac:grpSpMkLst>
            <pc:docMk/>
            <pc:sldMk cId="1723579310" sldId="274"/>
            <ac:grpSpMk id="19" creationId="{06E96C53-1010-48EB-8728-70CB58236EC4}"/>
          </ac:grpSpMkLst>
        </pc:grpChg>
        <pc:grpChg chg="add del">
          <ac:chgData name="Aleksandra Czynszak" userId="01262a58ac33bcee" providerId="Windows Live" clId="Web-{B67FC079-14DA-4421-84A6-07B24D593E19}" dt="2024-01-29T11:21:16.374" v="327"/>
          <ac:grpSpMkLst>
            <pc:docMk/>
            <pc:sldMk cId="1723579310" sldId="274"/>
            <ac:grpSpMk id="24" creationId="{298B78F7-6841-4168-8538-3E26070861D3}"/>
          </ac:grpSpMkLst>
        </pc:grpChg>
        <pc:grpChg chg="add del">
          <ac:chgData name="Aleksandra Czynszak" userId="01262a58ac33bcee" providerId="Windows Live" clId="Web-{B67FC079-14DA-4421-84A6-07B24D593E19}" dt="2024-01-29T11:21:21.858" v="329"/>
          <ac:grpSpMkLst>
            <pc:docMk/>
            <pc:sldMk cId="1723579310" sldId="274"/>
            <ac:grpSpMk id="29" creationId="{06E96C53-1010-48EB-8728-70CB58236EC4}"/>
          </ac:grpSpMkLst>
        </pc:grpChg>
        <pc:grpChg chg="add del">
          <ac:chgData name="Aleksandra Czynszak" userId="01262a58ac33bcee" providerId="Windows Live" clId="Web-{B67FC079-14DA-4421-84A6-07B24D593E19}" dt="2024-01-29T11:21:26.312" v="331"/>
          <ac:grpSpMkLst>
            <pc:docMk/>
            <pc:sldMk cId="1723579310" sldId="274"/>
            <ac:grpSpMk id="34" creationId="{298B78F7-6841-4168-8538-3E26070861D3}"/>
          </ac:grpSpMkLst>
        </pc:grpChg>
        <pc:grpChg chg="add del">
          <ac:chgData name="Aleksandra Czynszak" userId="01262a58ac33bcee" providerId="Windows Live" clId="Web-{B67FC079-14DA-4421-84A6-07B24D593E19}" dt="2024-01-29T11:21:32.343" v="333"/>
          <ac:grpSpMkLst>
            <pc:docMk/>
            <pc:sldMk cId="1723579310" sldId="274"/>
            <ac:grpSpMk id="39" creationId="{353BC003-D6B7-4BF0-937D-4A015F6DEB15}"/>
          </ac:grpSpMkLst>
        </pc:grpChg>
        <pc:grpChg chg="add del">
          <ac:chgData name="Aleksandra Czynszak" userId="01262a58ac33bcee" providerId="Windows Live" clId="Web-{B67FC079-14DA-4421-84A6-07B24D593E19}" dt="2024-01-29T11:24:00.988" v="371"/>
          <ac:grpSpMkLst>
            <pc:docMk/>
            <pc:sldMk cId="1723579310" sldId="274"/>
            <ac:grpSpMk id="45" creationId="{298B78F7-6841-4168-8538-3E26070861D3}"/>
          </ac:grpSpMkLst>
        </pc:grpChg>
        <pc:grpChg chg="add">
          <ac:chgData name="Aleksandra Czynszak" userId="01262a58ac33bcee" providerId="Windows Live" clId="Web-{B67FC079-14DA-4421-84A6-07B24D593E19}" dt="2024-01-29T11:24:00.988" v="371"/>
          <ac:grpSpMkLst>
            <pc:docMk/>
            <pc:sldMk cId="1723579310" sldId="274"/>
            <ac:grpSpMk id="55" creationId="{353BC003-D6B7-4BF0-937D-4A015F6DEB15}"/>
          </ac:grpSpMkLst>
        </pc:grpChg>
        <pc:picChg chg="add del mod ord">
          <ac:chgData name="Aleksandra Czynszak" userId="01262a58ac33bcee" providerId="Windows Live" clId="Web-{B67FC079-14DA-4421-84A6-07B24D593E19}" dt="2024-01-29T11:22:16.094" v="339"/>
          <ac:picMkLst>
            <pc:docMk/>
            <pc:sldMk cId="1723579310" sldId="274"/>
            <ac:picMk id="4" creationId="{7238F26D-05F5-A270-C96A-3AE6EFC8247B}"/>
          </ac:picMkLst>
        </pc:picChg>
        <pc:picChg chg="add del mod ord">
          <ac:chgData name="Aleksandra Czynszak" userId="01262a58ac33bcee" providerId="Windows Live" clId="Web-{B67FC079-14DA-4421-84A6-07B24D593E19}" dt="2024-01-29T11:23:53.613" v="369"/>
          <ac:picMkLst>
            <pc:docMk/>
            <pc:sldMk cId="1723579310" sldId="274"/>
            <ac:picMk id="5" creationId="{59CA01C4-1696-BD67-F9A6-ED857486A656}"/>
          </ac:picMkLst>
        </pc:picChg>
        <pc:picChg chg="add mod ord">
          <ac:chgData name="Aleksandra Czynszak" userId="01262a58ac33bcee" providerId="Windows Live" clId="Web-{B67FC079-14DA-4421-84A6-07B24D593E19}" dt="2024-01-29T11:24:08.629" v="372" actId="14100"/>
          <ac:picMkLst>
            <pc:docMk/>
            <pc:sldMk cId="1723579310" sldId="274"/>
            <ac:picMk id="9" creationId="{F1B97519-0144-FFDD-4BFA-5C5F586D8451}"/>
          </ac:picMkLst>
        </pc:picChg>
      </pc:sldChg>
      <pc:sldChg chg="addSp delSp modSp new mod setBg">
        <pc:chgData name="Aleksandra Czynszak" userId="01262a58ac33bcee" providerId="Windows Live" clId="Web-{B67FC079-14DA-4421-84A6-07B24D593E19}" dt="2024-01-29T11:59:30.705" v="716" actId="20577"/>
        <pc:sldMkLst>
          <pc:docMk/>
          <pc:sldMk cId="3214693007" sldId="276"/>
        </pc:sldMkLst>
        <pc:spChg chg="mod">
          <ac:chgData name="Aleksandra Czynszak" userId="01262a58ac33bcee" providerId="Windows Live" clId="Web-{B67FC079-14DA-4421-84A6-07B24D593E19}" dt="2024-01-29T11:36:44.494" v="549" actId="20577"/>
          <ac:spMkLst>
            <pc:docMk/>
            <pc:sldMk cId="3214693007" sldId="276"/>
            <ac:spMk id="2" creationId="{98512EEE-7284-0D15-5F1E-A6462D397285}"/>
          </ac:spMkLst>
        </pc:spChg>
        <pc:spChg chg="del">
          <ac:chgData name="Aleksandra Czynszak" userId="01262a58ac33bcee" providerId="Windows Live" clId="Web-{B67FC079-14DA-4421-84A6-07B24D593E19}" dt="2024-01-29T11:35:32.945" v="517"/>
          <ac:spMkLst>
            <pc:docMk/>
            <pc:sldMk cId="3214693007" sldId="276"/>
            <ac:spMk id="3" creationId="{BFE44465-8F9E-0E45-3637-F3655C8DE0CD}"/>
          </ac:spMkLst>
        </pc:spChg>
        <pc:spChg chg="add mod">
          <ac:chgData name="Aleksandra Czynszak" userId="01262a58ac33bcee" providerId="Windows Live" clId="Web-{B67FC079-14DA-4421-84A6-07B24D593E19}" dt="2024-01-29T11:59:30.705" v="716" actId="20577"/>
          <ac:spMkLst>
            <pc:docMk/>
            <pc:sldMk cId="3214693007" sldId="276"/>
            <ac:spMk id="9" creationId="{87ABE8A9-BB6C-A4E2-374C-ED3515E5D582}"/>
          </ac:spMkLst>
        </pc:spChg>
        <pc:spChg chg="add">
          <ac:chgData name="Aleksandra Czynszak" userId="01262a58ac33bcee" providerId="Windows Live" clId="Web-{B67FC079-14DA-4421-84A6-07B24D593E19}" dt="2024-01-29T11:35:49.930" v="519"/>
          <ac:spMkLst>
            <pc:docMk/>
            <pc:sldMk cId="3214693007" sldId="276"/>
            <ac:spMk id="19" creationId="{111B9062-8A81-436B-8E05-C7607C1EB64D}"/>
          </ac:spMkLst>
        </pc:spChg>
        <pc:grpChg chg="add">
          <ac:chgData name="Aleksandra Czynszak" userId="01262a58ac33bcee" providerId="Windows Live" clId="Web-{B67FC079-14DA-4421-84A6-07B24D593E19}" dt="2024-01-29T11:35:49.930" v="519"/>
          <ac:grpSpMkLst>
            <pc:docMk/>
            <pc:sldMk cId="3214693007" sldId="276"/>
            <ac:grpSpMk id="12" creationId="{D1BC28FB-C7FF-46AD-AB15-4344005CCE78}"/>
          </ac:grpSpMkLst>
        </pc:grpChg>
        <pc:picChg chg="add del mod ord">
          <ac:chgData name="Aleksandra Czynszak" userId="01262a58ac33bcee" providerId="Windows Live" clId="Web-{B67FC079-14DA-4421-84A6-07B24D593E19}" dt="2024-01-29T11:58:13.125" v="706"/>
          <ac:picMkLst>
            <pc:docMk/>
            <pc:sldMk cId="3214693007" sldId="276"/>
            <ac:picMk id="4" creationId="{5F0BFEFB-37F0-CE04-68F9-AC8D8EC3CE8A}"/>
          </ac:picMkLst>
        </pc:picChg>
        <pc:picChg chg="add mod">
          <ac:chgData name="Aleksandra Czynszak" userId="01262a58ac33bcee" providerId="Windows Live" clId="Web-{B67FC079-14DA-4421-84A6-07B24D593E19}" dt="2024-01-29T11:59:01.954" v="714" actId="1076"/>
          <ac:picMkLst>
            <pc:docMk/>
            <pc:sldMk cId="3214693007" sldId="276"/>
            <ac:picMk id="5" creationId="{6A6E26A0-6959-A9DF-F276-0060673DBDD8}"/>
          </ac:picMkLst>
        </pc:picChg>
        <pc:picChg chg="add mod">
          <ac:chgData name="Aleksandra Czynszak" userId="01262a58ac33bcee" providerId="Windows Live" clId="Web-{B67FC079-14DA-4421-84A6-07B24D593E19}" dt="2024-01-29T11:58:39.110" v="710" actId="14100"/>
          <ac:picMkLst>
            <pc:docMk/>
            <pc:sldMk cId="3214693007" sldId="276"/>
            <ac:picMk id="6" creationId="{515E43EC-A605-3C86-7B8A-AF885F570B6C}"/>
          </ac:picMkLst>
        </pc:picChg>
      </pc:sldChg>
      <pc:sldChg chg="addSp delSp modSp new mod setBg">
        <pc:chgData name="Aleksandra Czynszak" userId="01262a58ac33bcee" providerId="Windows Live" clId="Web-{B67FC079-14DA-4421-84A6-07B24D593E19}" dt="2024-01-29T11:42:22.191" v="599" actId="20577"/>
        <pc:sldMkLst>
          <pc:docMk/>
          <pc:sldMk cId="1009829542" sldId="278"/>
        </pc:sldMkLst>
        <pc:spChg chg="mod">
          <ac:chgData name="Aleksandra Czynszak" userId="01262a58ac33bcee" providerId="Windows Live" clId="Web-{B67FC079-14DA-4421-84A6-07B24D593E19}" dt="2024-01-29T11:40:26.516" v="588"/>
          <ac:spMkLst>
            <pc:docMk/>
            <pc:sldMk cId="1009829542" sldId="278"/>
            <ac:spMk id="2" creationId="{79F49FA3-DFF4-3E04-A049-1A7D84F0AEE2}"/>
          </ac:spMkLst>
        </pc:spChg>
        <pc:spChg chg="del">
          <ac:chgData name="Aleksandra Czynszak" userId="01262a58ac33bcee" providerId="Windows Live" clId="Web-{B67FC079-14DA-4421-84A6-07B24D593E19}" dt="2024-01-29T11:39:44.140" v="579"/>
          <ac:spMkLst>
            <pc:docMk/>
            <pc:sldMk cId="1009829542" sldId="278"/>
            <ac:spMk id="3" creationId="{5EFF3DE6-E676-3865-F975-72CAF3E040BC}"/>
          </ac:spMkLst>
        </pc:spChg>
        <pc:spChg chg="add del">
          <ac:chgData name="Aleksandra Czynszak" userId="01262a58ac33bcee" providerId="Windows Live" clId="Web-{B67FC079-14DA-4421-84A6-07B24D593E19}" dt="2024-01-29T11:40:04.265" v="584"/>
          <ac:spMkLst>
            <pc:docMk/>
            <pc:sldMk cId="1009829542" sldId="278"/>
            <ac:spMk id="8" creationId="{0F64A686-BD9F-F0DA-800D-A44395E7EBF6}"/>
          </ac:spMkLst>
        </pc:spChg>
        <pc:spChg chg="add del">
          <ac:chgData name="Aleksandra Czynszak" userId="01262a58ac33bcee" providerId="Windows Live" clId="Web-{B67FC079-14DA-4421-84A6-07B24D593E19}" dt="2024-01-29T11:40:04.265" v="584"/>
          <ac:spMkLst>
            <pc:docMk/>
            <pc:sldMk cId="1009829542" sldId="278"/>
            <ac:spMk id="23" creationId="{B6E07BC7-FAEA-458C-90C9-A68082FBB328}"/>
          </ac:spMkLst>
        </pc:spChg>
        <pc:spChg chg="add del">
          <ac:chgData name="Aleksandra Czynszak" userId="01262a58ac33bcee" providerId="Windows Live" clId="Web-{B67FC079-14DA-4421-84A6-07B24D593E19}" dt="2024-01-29T11:40:04.219" v="583"/>
          <ac:spMkLst>
            <pc:docMk/>
            <pc:sldMk cId="1009829542" sldId="278"/>
            <ac:spMk id="37" creationId="{5669AB50-4CAD-4D10-A09A-A0C01AF9E6F6}"/>
          </ac:spMkLst>
        </pc:spChg>
        <pc:spChg chg="add del">
          <ac:chgData name="Aleksandra Czynszak" userId="01262a58ac33bcee" providerId="Windows Live" clId="Web-{B67FC079-14DA-4421-84A6-07B24D593E19}" dt="2024-01-29T11:40:26.516" v="588"/>
          <ac:spMkLst>
            <pc:docMk/>
            <pc:sldMk cId="1009829542" sldId="278"/>
            <ac:spMk id="40" creationId="{5014FF2D-4863-43AA-82A7-958E9F743951}"/>
          </ac:spMkLst>
        </pc:spChg>
        <pc:spChg chg="add del">
          <ac:chgData name="Aleksandra Czynszak" userId="01262a58ac33bcee" providerId="Windows Live" clId="Web-{B67FC079-14DA-4421-84A6-07B24D593E19}" dt="2024-01-29T11:40:15.016" v="586"/>
          <ac:spMkLst>
            <pc:docMk/>
            <pc:sldMk cId="1009829542" sldId="278"/>
            <ac:spMk id="42" creationId="{0F64A686-BD9F-F0DA-800D-A44395E7EBF6}"/>
          </ac:spMkLst>
        </pc:spChg>
        <pc:spChg chg="add mod">
          <ac:chgData name="Aleksandra Czynszak" userId="01262a58ac33bcee" providerId="Windows Live" clId="Web-{B67FC079-14DA-4421-84A6-07B24D593E19}" dt="2024-01-29T11:42:22.191" v="599" actId="20577"/>
          <ac:spMkLst>
            <pc:docMk/>
            <pc:sldMk cId="1009829542" sldId="278"/>
            <ac:spMk id="45" creationId="{F5C04D19-72DD-68CB-1A2B-DAEBB254C503}"/>
          </ac:spMkLst>
        </pc:spChg>
        <pc:spChg chg="add">
          <ac:chgData name="Aleksandra Czynszak" userId="01262a58ac33bcee" providerId="Windows Live" clId="Web-{B67FC079-14DA-4421-84A6-07B24D593E19}" dt="2024-01-29T11:40:26.516" v="588"/>
          <ac:spMkLst>
            <pc:docMk/>
            <pc:sldMk cId="1009829542" sldId="278"/>
            <ac:spMk id="57" creationId="{B5BA6DB3-F246-4306-AA4A-B2E8EF6D7B10}"/>
          </ac:spMkLst>
        </pc:spChg>
        <pc:grpChg chg="add del">
          <ac:chgData name="Aleksandra Czynszak" userId="01262a58ac33bcee" providerId="Windows Live" clId="Web-{B67FC079-14DA-4421-84A6-07B24D593E19}" dt="2024-01-29T11:40:04.265" v="584"/>
          <ac:grpSpMkLst>
            <pc:docMk/>
            <pc:sldMk cId="1009829542" sldId="278"/>
            <ac:grpSpMk id="11" creationId="{89674B87-B7AA-4FDD-B75B-0E6F82BFAB56}"/>
          </ac:grpSpMkLst>
        </pc:grpChg>
        <pc:grpChg chg="add del">
          <ac:chgData name="Aleksandra Czynszak" userId="01262a58ac33bcee" providerId="Windows Live" clId="Web-{B67FC079-14DA-4421-84A6-07B24D593E19}" dt="2024-01-29T11:40:04.219" v="583"/>
          <ac:grpSpMkLst>
            <pc:docMk/>
            <pc:sldMk cId="1009829542" sldId="278"/>
            <ac:grpSpMk id="28" creationId="{5A992EA8-A2AE-480C-BFF9-7B134643975C}"/>
          </ac:grpSpMkLst>
        </pc:grpChg>
        <pc:grpChg chg="add del">
          <ac:chgData name="Aleksandra Czynszak" userId="01262a58ac33bcee" providerId="Windows Live" clId="Web-{B67FC079-14DA-4421-84A6-07B24D593E19}" dt="2024-01-29T11:40:26.516" v="588"/>
          <ac:grpSpMkLst>
            <pc:docMk/>
            <pc:sldMk cId="1009829542" sldId="278"/>
            <ac:grpSpMk id="39" creationId="{353BC003-D6B7-4BF0-937D-4A015F6DEB15}"/>
          </ac:grpSpMkLst>
        </pc:grpChg>
        <pc:grpChg chg="add">
          <ac:chgData name="Aleksandra Czynszak" userId="01262a58ac33bcee" providerId="Windows Live" clId="Web-{B67FC079-14DA-4421-84A6-07B24D593E19}" dt="2024-01-29T11:40:26.516" v="588"/>
          <ac:grpSpMkLst>
            <pc:docMk/>
            <pc:sldMk cId="1009829542" sldId="278"/>
            <ac:grpSpMk id="48" creationId="{298B78F7-6841-4168-8538-3E26070861D3}"/>
          </ac:grpSpMkLst>
        </pc:grpChg>
        <pc:picChg chg="add del mod ord">
          <ac:chgData name="Aleksandra Czynszak" userId="01262a58ac33bcee" providerId="Windows Live" clId="Web-{B67FC079-14DA-4421-84A6-07B24D593E19}" dt="2024-01-29T11:40:10.734" v="585"/>
          <ac:picMkLst>
            <pc:docMk/>
            <pc:sldMk cId="1009829542" sldId="278"/>
            <ac:picMk id="4" creationId="{BE2C68F7-F6F3-5A26-80A3-61F4A65EE8A5}"/>
          </ac:picMkLst>
        </pc:picChg>
        <pc:picChg chg="add mod ord">
          <ac:chgData name="Aleksandra Czynszak" userId="01262a58ac33bcee" providerId="Windows Live" clId="Web-{B67FC079-14DA-4421-84A6-07B24D593E19}" dt="2024-01-29T11:40:34.860" v="589" actId="14100"/>
          <ac:picMkLst>
            <pc:docMk/>
            <pc:sldMk cId="1009829542" sldId="278"/>
            <ac:picMk id="5" creationId="{53B3E962-001D-F5E1-3DC9-F2F3A8F1397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1/30/2024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50402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32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8291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22156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4439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8881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8033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7937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DA879A6-0FD0-4734-A311-86BFCA472E6E}"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884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9C9CA7B-DFD4-44B5-8C60-D14B8CD1FB59}"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44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929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BDB8791-F1B0-41E7-B7FD-A781E65C4266}"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5327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FDD63B2-E120-4ED8-B27B-C685F510A5FE}"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868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7AA18ACC-A947-437B-A130-35BD54FDF1E9}"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292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8340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7582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222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1/30/2024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75454826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3" Type="http://schemas.openxmlformats.org/officeDocument/2006/relationships/image" Target="../media/image27.svg"/><Relationship Id="rId7" Type="http://schemas.openxmlformats.org/officeDocument/2006/relationships/image" Target="../media/image31.sv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189C-15FF-B78E-7343-0419539347F6}"/>
              </a:ext>
            </a:extLst>
          </p:cNvPr>
          <p:cNvSpPr>
            <a:spLocks noGrp="1"/>
          </p:cNvSpPr>
          <p:nvPr>
            <p:ph type="ctrTitle"/>
          </p:nvPr>
        </p:nvSpPr>
        <p:spPr>
          <a:xfrm>
            <a:off x="7007145" y="1241266"/>
            <a:ext cx="4535926" cy="3153753"/>
          </a:xfrm>
        </p:spPr>
        <p:txBody>
          <a:bodyPr>
            <a:normAutofit/>
          </a:bodyPr>
          <a:lstStyle/>
          <a:p>
            <a:r>
              <a:rPr lang="en-US"/>
              <a:t>Group 1 – Project 1 – Healthcare </a:t>
            </a:r>
          </a:p>
        </p:txBody>
      </p:sp>
      <p:sp>
        <p:nvSpPr>
          <p:cNvPr id="3" name="Subtitle 2">
            <a:extLst>
              <a:ext uri="{FF2B5EF4-FFF2-40B4-BE49-F238E27FC236}">
                <a16:creationId xmlns:a16="http://schemas.microsoft.com/office/drawing/2014/main" id="{4818FD35-32C6-A5BA-E51B-7CF5C5C84889}"/>
              </a:ext>
            </a:extLst>
          </p:cNvPr>
          <p:cNvSpPr>
            <a:spLocks noGrp="1"/>
          </p:cNvSpPr>
          <p:nvPr>
            <p:ph type="subTitle" idx="1"/>
          </p:nvPr>
        </p:nvSpPr>
        <p:spPr>
          <a:xfrm>
            <a:off x="7007145" y="4591665"/>
            <a:ext cx="4535926" cy="1622322"/>
          </a:xfrm>
        </p:spPr>
        <p:txBody>
          <a:bodyPr>
            <a:normAutofit/>
          </a:bodyPr>
          <a:lstStyle/>
          <a:p>
            <a:r>
              <a:rPr lang="en-AU" b="0" i="0" u="none" strike="noStrike">
                <a:effectLst/>
                <a:latin typeface="Century Gothic" panose="020B0502020202020204" pitchFamily="34" charset="0"/>
              </a:rPr>
              <a:t>Rachel J, Aleksandra C, Cristian L, Shawn L</a:t>
            </a:r>
            <a:endParaRPr lang="en-US">
              <a:latin typeface="Century Gothic" panose="020B0502020202020204" pitchFamily="34" charset="0"/>
            </a:endParaRPr>
          </a:p>
        </p:txBody>
      </p:sp>
      <p:grpSp>
        <p:nvGrpSpPr>
          <p:cNvPr id="6" name="Group 5">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10" name="Rectangle 9">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Blue line art of a person walking around a globe&#10;&#10;Description automatically generated">
            <a:extLst>
              <a:ext uri="{FF2B5EF4-FFF2-40B4-BE49-F238E27FC236}">
                <a16:creationId xmlns:a16="http://schemas.microsoft.com/office/drawing/2014/main" id="{07912FCF-A347-BA16-79CC-BE39912E0235}"/>
              </a:ext>
            </a:extLst>
          </p:cNvPr>
          <p:cNvPicPr>
            <a:picLocks noChangeAspect="1"/>
          </p:cNvPicPr>
          <p:nvPr/>
        </p:nvPicPr>
        <p:blipFill>
          <a:blip r:embed="rId2"/>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36906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77EFD-85EC-83A6-73C4-45A02C73F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F4071-9F83-3416-0DBB-6AEF15A10C56}"/>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0226CF21-087F-7965-C1AA-54C9A0887425}"/>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p>
          <a:p>
            <a:endParaRPr lang="en-US"/>
          </a:p>
        </p:txBody>
      </p:sp>
      <p:sp>
        <p:nvSpPr>
          <p:cNvPr id="6" name="Title 1">
            <a:extLst>
              <a:ext uri="{FF2B5EF4-FFF2-40B4-BE49-F238E27FC236}">
                <a16:creationId xmlns:a16="http://schemas.microsoft.com/office/drawing/2014/main" id="{71F0465B-9460-81AF-A7AD-594DEAEB2EB9}"/>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Dataset</a:t>
            </a:r>
          </a:p>
        </p:txBody>
      </p:sp>
      <p:pic>
        <p:nvPicPr>
          <p:cNvPr id="4" name="Picture 3" descr="A screen shot of a computer program&#10;&#10;Description automatically generated">
            <a:extLst>
              <a:ext uri="{FF2B5EF4-FFF2-40B4-BE49-F238E27FC236}">
                <a16:creationId xmlns:a16="http://schemas.microsoft.com/office/drawing/2014/main" id="{E93E2FBC-A870-240B-3FA0-52399ABE17DB}"/>
              </a:ext>
            </a:extLst>
          </p:cNvPr>
          <p:cNvPicPr>
            <a:picLocks noChangeAspect="1"/>
          </p:cNvPicPr>
          <p:nvPr/>
        </p:nvPicPr>
        <p:blipFill>
          <a:blip r:embed="rId2"/>
          <a:stretch>
            <a:fillRect/>
          </a:stretch>
        </p:blipFill>
        <p:spPr>
          <a:xfrm>
            <a:off x="2447925" y="2468337"/>
            <a:ext cx="6953249" cy="4049485"/>
          </a:xfrm>
          <a:prstGeom prst="rect">
            <a:avLst/>
          </a:prstGeom>
        </p:spPr>
      </p:pic>
    </p:spTree>
    <p:extLst>
      <p:ext uri="{BB962C8B-B14F-4D97-AF65-F5344CB8AC3E}">
        <p14:creationId xmlns:p14="http://schemas.microsoft.com/office/powerpoint/2010/main" val="427122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08FC4-9A4B-7C16-F862-7563253B3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BDD9A-7FDA-18E3-EF47-FCCDD9FE46AE}"/>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C891A8A1-F6BD-2593-D49F-9E4AF2BBD178}"/>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solidFill>
                <a:srgbClr val="4A66AC"/>
              </a:solidFill>
              <a:latin typeface="Wingdings 3"/>
              <a:sym typeface="Wingdings 3"/>
            </a:endParaRPr>
          </a:p>
          <a:p>
            <a:r>
              <a:rPr lang="en-US" b="1">
                <a:solidFill>
                  <a:srgbClr val="404040"/>
                </a:solidFill>
                <a:latin typeface="Century Gothic"/>
              </a:rPr>
              <a:t>The</a:t>
            </a:r>
            <a:r>
              <a:rPr lang="en-US" b="1"/>
              <a:t> first approach:</a:t>
            </a:r>
            <a:r>
              <a:rPr lang="en-US"/>
              <a:t> Country Status classified by WHO</a:t>
            </a:r>
          </a:p>
          <a:p>
            <a:r>
              <a:rPr lang="en-US">
                <a:solidFill>
                  <a:srgbClr val="404040"/>
                </a:solidFill>
                <a:latin typeface="Century Gothic"/>
              </a:rPr>
              <a:t>Developed</a:t>
            </a:r>
            <a:r>
              <a:rPr lang="en-US"/>
              <a:t> countries vs Developing countries</a:t>
            </a:r>
          </a:p>
          <a:p>
            <a:r>
              <a:rPr lang="en-US">
                <a:solidFill>
                  <a:srgbClr val="404040"/>
                </a:solidFill>
                <a:latin typeface="Century Gothic"/>
              </a:rPr>
              <a:t>Null</a:t>
            </a:r>
            <a:r>
              <a:rPr lang="en-US"/>
              <a:t> Hypothesis: Life expectancy is not relevant to developing status</a:t>
            </a:r>
          </a:p>
          <a:p>
            <a:pPr marL="0" indent="0">
              <a:buNone/>
            </a:pPr>
            <a:endParaRPr lang="en-US">
              <a:solidFill>
                <a:srgbClr val="4A66AC"/>
              </a:solidFill>
              <a:latin typeface="Wingdings 3"/>
              <a:sym typeface="Wingdings 3"/>
            </a:endParaRPr>
          </a:p>
          <a:p>
            <a:r>
              <a:rPr lang="en-US" b="1">
                <a:solidFill>
                  <a:srgbClr val="404040"/>
                </a:solidFill>
                <a:latin typeface="Century Gothic"/>
              </a:rPr>
              <a:t>First</a:t>
            </a:r>
            <a:r>
              <a:rPr lang="en-US" b="1"/>
              <a:t> step:</a:t>
            </a:r>
          </a:p>
          <a:p>
            <a:r>
              <a:rPr lang="en-US">
                <a:solidFill>
                  <a:srgbClr val="404040"/>
                </a:solidFill>
                <a:latin typeface="Century Gothic"/>
              </a:rPr>
              <a:t>Collect</a:t>
            </a:r>
            <a:r>
              <a:rPr lang="en-US"/>
              <a:t> raw life expectancy and GDP per capita data for both developed and developing countries, from 2000 – 2015. For T testing.</a:t>
            </a:r>
          </a:p>
          <a:p>
            <a:r>
              <a:rPr lang="en-US">
                <a:solidFill>
                  <a:srgbClr val="404040"/>
                </a:solidFill>
                <a:latin typeface="Century Gothic"/>
              </a:rPr>
              <a:t>Calculate</a:t>
            </a:r>
            <a:r>
              <a:rPr lang="en-US"/>
              <a:t> the mean of raw life expectancy data and mean of raw GDP data to make a table, and also for plotting</a:t>
            </a:r>
          </a:p>
          <a:p>
            <a:endParaRPr lang="en-US"/>
          </a:p>
        </p:txBody>
      </p:sp>
      <p:sp>
        <p:nvSpPr>
          <p:cNvPr id="6" name="Title 1">
            <a:extLst>
              <a:ext uri="{FF2B5EF4-FFF2-40B4-BE49-F238E27FC236}">
                <a16:creationId xmlns:a16="http://schemas.microsoft.com/office/drawing/2014/main" id="{6EAD8794-1B36-830E-7FEA-9CD964ED650A}"/>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246327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67824-F81E-C0E6-B514-C24851BF4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E8679-0FD7-2642-0D6B-AAAD9059C599}"/>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E92B8988-46E7-D244-020F-F463AAC8EAE1}"/>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solidFill>
                <a:srgbClr val="4A66AC"/>
              </a:solidFill>
              <a:latin typeface="Wingdings 3"/>
              <a:sym typeface="Wingdings 3"/>
            </a:endParaRPr>
          </a:p>
          <a:p>
            <a:endParaRPr lang="en-US"/>
          </a:p>
          <a:p>
            <a:endParaRPr lang="en-US"/>
          </a:p>
        </p:txBody>
      </p:sp>
      <p:sp>
        <p:nvSpPr>
          <p:cNvPr id="6" name="Title 1">
            <a:extLst>
              <a:ext uri="{FF2B5EF4-FFF2-40B4-BE49-F238E27FC236}">
                <a16:creationId xmlns:a16="http://schemas.microsoft.com/office/drawing/2014/main" id="{A206EB6D-957D-3F2E-3BC9-7FA880CFE77B}"/>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pic>
        <p:nvPicPr>
          <p:cNvPr id="5" name="Picture 4" descr="A screenshot of a graph&#10;&#10;Description automatically generated">
            <a:extLst>
              <a:ext uri="{FF2B5EF4-FFF2-40B4-BE49-F238E27FC236}">
                <a16:creationId xmlns:a16="http://schemas.microsoft.com/office/drawing/2014/main" id="{10B002CE-96D8-2233-73C0-4B7FC5EF4AE0}"/>
              </a:ext>
            </a:extLst>
          </p:cNvPr>
          <p:cNvPicPr>
            <a:picLocks noChangeAspect="1"/>
          </p:cNvPicPr>
          <p:nvPr/>
        </p:nvPicPr>
        <p:blipFill>
          <a:blip r:embed="rId2"/>
          <a:stretch>
            <a:fillRect/>
          </a:stretch>
        </p:blipFill>
        <p:spPr>
          <a:xfrm>
            <a:off x="1798864" y="2707300"/>
            <a:ext cx="8142514" cy="3364729"/>
          </a:xfrm>
          <a:prstGeom prst="rect">
            <a:avLst/>
          </a:prstGeom>
        </p:spPr>
      </p:pic>
    </p:spTree>
    <p:extLst>
      <p:ext uri="{BB962C8B-B14F-4D97-AF65-F5344CB8AC3E}">
        <p14:creationId xmlns:p14="http://schemas.microsoft.com/office/powerpoint/2010/main" val="172677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06907-03A1-C80C-1231-5067643C0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0B777-D790-6462-F41F-BE8112B295C6}"/>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76F2B943-894B-CCF1-72E9-8583FC498960}"/>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b="1">
                <a:solidFill>
                  <a:srgbClr val="404040"/>
                </a:solidFill>
                <a:latin typeface="Century Gothic"/>
              </a:rPr>
              <a:t>Findings</a:t>
            </a:r>
            <a:r>
              <a:rPr lang="en-US" b="1"/>
              <a:t>:</a:t>
            </a:r>
            <a:endParaRPr lang="en-US"/>
          </a:p>
          <a:p>
            <a:endParaRPr lang="en-US" b="1">
              <a:solidFill>
                <a:srgbClr val="404040"/>
              </a:solidFill>
              <a:latin typeface="Century Gothic"/>
            </a:endParaRPr>
          </a:p>
          <a:p>
            <a:r>
              <a:rPr lang="en-US" b="1">
                <a:solidFill>
                  <a:srgbClr val="404040"/>
                </a:solidFill>
                <a:latin typeface="Century Gothic"/>
              </a:rPr>
              <a:t>A</a:t>
            </a:r>
            <a:r>
              <a:rPr lang="en-US" b="1"/>
              <a:t> very small p value - Life expectancy is statistically significant to country status.</a:t>
            </a:r>
            <a:endParaRPr lang="en-US"/>
          </a:p>
          <a:p>
            <a:endParaRPr lang="en-US" b="1">
              <a:solidFill>
                <a:srgbClr val="404040"/>
              </a:solidFill>
              <a:latin typeface="Century Gothic"/>
            </a:endParaRPr>
          </a:p>
          <a:p>
            <a:r>
              <a:rPr lang="en-US" b="1">
                <a:solidFill>
                  <a:srgbClr val="404040"/>
                </a:solidFill>
                <a:latin typeface="Century Gothic"/>
              </a:rPr>
              <a:t>Null</a:t>
            </a:r>
            <a:r>
              <a:rPr lang="en-US" b="1"/>
              <a:t> hypothesis is rejected.</a:t>
            </a:r>
            <a:endParaRPr lang="en-US"/>
          </a:p>
          <a:p>
            <a:endParaRPr lang="en-US" b="1">
              <a:solidFill>
                <a:srgbClr val="404040"/>
              </a:solidFill>
              <a:latin typeface="Century Gothic"/>
            </a:endParaRPr>
          </a:p>
          <a:p>
            <a:r>
              <a:rPr lang="en-US" b="1">
                <a:solidFill>
                  <a:srgbClr val="404040"/>
                </a:solidFill>
                <a:latin typeface="Century Gothic"/>
              </a:rPr>
              <a:t>Life</a:t>
            </a:r>
            <a:r>
              <a:rPr lang="en-US" b="1"/>
              <a:t> expectancy in developed countries is higher than developing countries. </a:t>
            </a:r>
            <a:endParaRPr lang="en-US"/>
          </a:p>
          <a:p>
            <a:endParaRPr lang="en-US"/>
          </a:p>
        </p:txBody>
      </p:sp>
      <p:sp>
        <p:nvSpPr>
          <p:cNvPr id="6" name="Title 1">
            <a:extLst>
              <a:ext uri="{FF2B5EF4-FFF2-40B4-BE49-F238E27FC236}">
                <a16:creationId xmlns:a16="http://schemas.microsoft.com/office/drawing/2014/main" id="{B963988B-F63E-A5D7-E1F8-A0C00E5E4F37}"/>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299608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A1D3F-387D-571D-1F7E-A09C65F03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8A60A-0452-B2E9-1824-A04106B50C2E}"/>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99D942B1-3C9C-CC41-BEF5-3EAE9BFE3FA0}"/>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solidFill>
                <a:srgbClr val="4A66AC"/>
              </a:solidFill>
              <a:latin typeface="Wingdings 3"/>
              <a:sym typeface="Wingdings 3"/>
            </a:endParaRPr>
          </a:p>
          <a:p>
            <a:endParaRPr lang="en-US"/>
          </a:p>
          <a:p>
            <a:endParaRPr lang="en-US"/>
          </a:p>
        </p:txBody>
      </p:sp>
      <p:sp>
        <p:nvSpPr>
          <p:cNvPr id="6" name="Title 1">
            <a:extLst>
              <a:ext uri="{FF2B5EF4-FFF2-40B4-BE49-F238E27FC236}">
                <a16:creationId xmlns:a16="http://schemas.microsoft.com/office/drawing/2014/main" id="{FF859C3B-A5AE-5BF4-F420-C0D2E0E26470}"/>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pic>
        <p:nvPicPr>
          <p:cNvPr id="4" name="Picture 3" descr="A screenshot of a graph&#10;&#10;Description automatically generated">
            <a:extLst>
              <a:ext uri="{FF2B5EF4-FFF2-40B4-BE49-F238E27FC236}">
                <a16:creationId xmlns:a16="http://schemas.microsoft.com/office/drawing/2014/main" id="{0EFFA23D-363D-8BA3-A47B-27A0434C2510}"/>
              </a:ext>
            </a:extLst>
          </p:cNvPr>
          <p:cNvPicPr>
            <a:picLocks noChangeAspect="1"/>
          </p:cNvPicPr>
          <p:nvPr/>
        </p:nvPicPr>
        <p:blipFill>
          <a:blip r:embed="rId2"/>
          <a:stretch>
            <a:fillRect/>
          </a:stretch>
        </p:blipFill>
        <p:spPr>
          <a:xfrm>
            <a:off x="2615293" y="2648901"/>
            <a:ext cx="6966857" cy="4167325"/>
          </a:xfrm>
          <a:prstGeom prst="rect">
            <a:avLst/>
          </a:prstGeom>
        </p:spPr>
      </p:pic>
    </p:spTree>
    <p:extLst>
      <p:ext uri="{BB962C8B-B14F-4D97-AF65-F5344CB8AC3E}">
        <p14:creationId xmlns:p14="http://schemas.microsoft.com/office/powerpoint/2010/main" val="9128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7FE95-CE76-D2F9-688E-3A4392A58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6FE39-684A-9155-E43C-EBFA1CE1B53A}"/>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EFD12341-03A3-AA5F-CBC5-BD3960823FA4}"/>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b="1"/>
              <a:t>Second approach:</a:t>
            </a:r>
          </a:p>
          <a:p>
            <a:r>
              <a:rPr lang="en-US" err="1"/>
              <a:t>Mannually</a:t>
            </a:r>
            <a:r>
              <a:rPr lang="en-US"/>
              <a:t> pick developed countries and developing countries from each continent.</a:t>
            </a:r>
          </a:p>
          <a:p>
            <a:r>
              <a:rPr lang="en-US"/>
              <a:t>Totally 9 country groups</a:t>
            </a:r>
          </a:p>
          <a:p>
            <a:endParaRPr lang="en-US" b="1"/>
          </a:p>
          <a:p>
            <a:r>
              <a:rPr lang="en-US" b="1"/>
              <a:t>Restrictions: </a:t>
            </a:r>
            <a:endParaRPr lang="en-US"/>
          </a:p>
          <a:p>
            <a:r>
              <a:rPr lang="en-US"/>
              <a:t>Only 3 developed countries in Asia. </a:t>
            </a:r>
          </a:p>
          <a:p>
            <a:r>
              <a:rPr lang="en-US"/>
              <a:t>No developed country in Africa and South America. </a:t>
            </a:r>
          </a:p>
          <a:p>
            <a:r>
              <a:rPr lang="en-US"/>
              <a:t>Developing countries in Oceania have too small population. </a:t>
            </a:r>
          </a:p>
          <a:p>
            <a:r>
              <a:rPr lang="en-US"/>
              <a:t>Canada is a developing country by WHO</a:t>
            </a:r>
          </a:p>
        </p:txBody>
      </p:sp>
      <p:sp>
        <p:nvSpPr>
          <p:cNvPr id="6" name="Title 1">
            <a:extLst>
              <a:ext uri="{FF2B5EF4-FFF2-40B4-BE49-F238E27FC236}">
                <a16:creationId xmlns:a16="http://schemas.microsoft.com/office/drawing/2014/main" id="{7581A8F1-9E39-4A03-4353-45D31EA8F39A}"/>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166621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C05F0-2488-85EE-EC9A-E6071104D4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1E123C-ED71-C058-A096-4A1E26FD61A6}"/>
              </a:ext>
            </a:extLst>
          </p:cNvPr>
          <p:cNvSpPr>
            <a:spLocks noGrp="1"/>
          </p:cNvSpPr>
          <p:nvPr>
            <p:ph type="title"/>
          </p:nvPr>
        </p:nvSpPr>
        <p:spPr>
          <a:xfrm>
            <a:off x="736465" y="699348"/>
            <a:ext cx="9598391" cy="706964"/>
          </a:xfrm>
        </p:spPr>
        <p:txBody>
          <a:bodyPr/>
          <a:lstStyle/>
          <a:p>
            <a:r>
              <a:rPr lang="en-US"/>
              <a:t>Research Question 2 – Residency Location</a:t>
            </a:r>
          </a:p>
        </p:txBody>
      </p:sp>
      <p:pic>
        <p:nvPicPr>
          <p:cNvPr id="4" name="Content Placeholder 3" descr="A computer screen shot of a black background with white text&#10;&#10;Description automatically generated">
            <a:extLst>
              <a:ext uri="{FF2B5EF4-FFF2-40B4-BE49-F238E27FC236}">
                <a16:creationId xmlns:a16="http://schemas.microsoft.com/office/drawing/2014/main" id="{98051927-39A8-478E-BFD7-6910AE13CFEF}"/>
              </a:ext>
            </a:extLst>
          </p:cNvPr>
          <p:cNvPicPr>
            <a:picLocks noGrp="1" noChangeAspect="1"/>
          </p:cNvPicPr>
          <p:nvPr>
            <p:ph idx="1"/>
          </p:nvPr>
        </p:nvPicPr>
        <p:blipFill>
          <a:blip r:embed="rId2"/>
          <a:stretch>
            <a:fillRect/>
          </a:stretch>
        </p:blipFill>
        <p:spPr>
          <a:xfrm>
            <a:off x="1796143" y="2738676"/>
            <a:ext cx="8534400" cy="3323818"/>
          </a:xfrm>
        </p:spPr>
      </p:pic>
      <p:sp>
        <p:nvSpPr>
          <p:cNvPr id="6" name="Title 1">
            <a:extLst>
              <a:ext uri="{FF2B5EF4-FFF2-40B4-BE49-F238E27FC236}">
                <a16:creationId xmlns:a16="http://schemas.microsoft.com/office/drawing/2014/main" id="{6C0E95A4-67E8-F094-5314-781256745858}"/>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241743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C3DB1-2D65-3FFC-00FE-8F1916F39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825E9-6403-596B-3ECA-66489161FA00}"/>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46F2BE5C-3FEB-F68D-DE78-4434A35CBEF6}"/>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a:t>Calculate average life expectancy for each country group in year 2000, and in year 2015</a:t>
            </a:r>
          </a:p>
          <a:p>
            <a:r>
              <a:rPr lang="en-US"/>
              <a:t>The average life expectancy increases over time, and developed countries still have higher life expectancy</a:t>
            </a:r>
          </a:p>
          <a:p>
            <a:r>
              <a:rPr lang="en-US"/>
              <a:t>Will time be a factor to life expectancy?</a:t>
            </a:r>
          </a:p>
          <a:p>
            <a:endParaRPr lang="en-US"/>
          </a:p>
          <a:p>
            <a:r>
              <a:rPr lang="en-US"/>
              <a:t>Collect all the years (2000-2015) data for all the groups, and draw a boxplot base on it.</a:t>
            </a:r>
          </a:p>
          <a:p>
            <a:r>
              <a:rPr lang="en-US"/>
              <a:t>Discard Developing North America group because of its way too many outliers</a:t>
            </a:r>
          </a:p>
          <a:p>
            <a:r>
              <a:rPr lang="en-US"/>
              <a:t>Their data seem get affected by unnatural behaviors</a:t>
            </a:r>
          </a:p>
        </p:txBody>
      </p:sp>
      <p:sp>
        <p:nvSpPr>
          <p:cNvPr id="6" name="Title 1">
            <a:extLst>
              <a:ext uri="{FF2B5EF4-FFF2-40B4-BE49-F238E27FC236}">
                <a16:creationId xmlns:a16="http://schemas.microsoft.com/office/drawing/2014/main" id="{6326CC8D-F856-6D03-D52B-11DA2110CD59}"/>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340067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EECC9-D346-1BAC-52CA-0C252F061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1B0B2-9C32-6149-27CE-D1612B29C60E}"/>
              </a:ext>
            </a:extLst>
          </p:cNvPr>
          <p:cNvSpPr>
            <a:spLocks noGrp="1"/>
          </p:cNvSpPr>
          <p:nvPr>
            <p:ph type="title"/>
          </p:nvPr>
        </p:nvSpPr>
        <p:spPr>
          <a:xfrm>
            <a:off x="736465" y="699348"/>
            <a:ext cx="9598391" cy="706964"/>
          </a:xfrm>
        </p:spPr>
        <p:txBody>
          <a:bodyPr/>
          <a:lstStyle/>
          <a:p>
            <a:r>
              <a:rPr lang="en-US"/>
              <a:t>Research Question 2 – Residency Location</a:t>
            </a:r>
          </a:p>
        </p:txBody>
      </p:sp>
      <p:pic>
        <p:nvPicPr>
          <p:cNvPr id="4" name="Content Placeholder 3" descr="A screenshot of a graph&#10;&#10;Description automatically generated">
            <a:extLst>
              <a:ext uri="{FF2B5EF4-FFF2-40B4-BE49-F238E27FC236}">
                <a16:creationId xmlns:a16="http://schemas.microsoft.com/office/drawing/2014/main" id="{FD5D15F5-23E1-7EBB-7633-AE082185F3C1}"/>
              </a:ext>
            </a:extLst>
          </p:cNvPr>
          <p:cNvPicPr>
            <a:picLocks noGrp="1" noChangeAspect="1"/>
          </p:cNvPicPr>
          <p:nvPr>
            <p:ph idx="1"/>
          </p:nvPr>
        </p:nvPicPr>
        <p:blipFill>
          <a:blip r:embed="rId2"/>
          <a:stretch>
            <a:fillRect/>
          </a:stretch>
        </p:blipFill>
        <p:spPr>
          <a:xfrm>
            <a:off x="2122714" y="2850463"/>
            <a:ext cx="7815942" cy="3372384"/>
          </a:xfrm>
        </p:spPr>
      </p:pic>
      <p:sp>
        <p:nvSpPr>
          <p:cNvPr id="6" name="Title 1">
            <a:extLst>
              <a:ext uri="{FF2B5EF4-FFF2-40B4-BE49-F238E27FC236}">
                <a16:creationId xmlns:a16="http://schemas.microsoft.com/office/drawing/2014/main" id="{2D7A3A9F-7610-A5B3-3D9F-2BCDA6A36F2F}"/>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420528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3A39D-5D2C-27E6-2C58-7E9D10EB0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9E25C-BF85-89BB-ECBD-5A52CAADC0D4}"/>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1BC23CDD-D5D0-4CE5-C363-C549E649CC7E}"/>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a:t>ANOVA test on all developed country groups (0.05 &gt; p value &gt; 0.01)</a:t>
            </a:r>
          </a:p>
          <a:p>
            <a:r>
              <a:rPr lang="en-US"/>
              <a:t>After removing NA Developing group, ANOVA test on all developing country groups.</a:t>
            </a:r>
          </a:p>
          <a:p>
            <a:endParaRPr lang="en-US"/>
          </a:p>
          <a:p>
            <a:r>
              <a:rPr lang="en-US"/>
              <a:t>Removing Developed NA group (US) since it has the lowest average life expectancy.</a:t>
            </a:r>
          </a:p>
          <a:p>
            <a:r>
              <a:rPr lang="en-US"/>
              <a:t>ANOVA test on developed Aisa, Oceania, and Europe. P value = 0.172</a:t>
            </a:r>
          </a:p>
          <a:p>
            <a:endParaRPr lang="en-US"/>
          </a:p>
          <a:p>
            <a:r>
              <a:rPr lang="en-US"/>
              <a:t>T Test between developing countries in a tournament style.</a:t>
            </a:r>
          </a:p>
          <a:p>
            <a:r>
              <a:rPr lang="en-US"/>
              <a:t>Developing countries in Europe have the </a:t>
            </a:r>
            <a:r>
              <a:rPr lang="en-US" err="1"/>
              <a:t>higheset</a:t>
            </a:r>
            <a:r>
              <a:rPr lang="en-US"/>
              <a:t> average life expectancy</a:t>
            </a:r>
          </a:p>
          <a:p>
            <a:endParaRPr lang="en-US"/>
          </a:p>
        </p:txBody>
      </p:sp>
      <p:sp>
        <p:nvSpPr>
          <p:cNvPr id="6" name="Title 1">
            <a:extLst>
              <a:ext uri="{FF2B5EF4-FFF2-40B4-BE49-F238E27FC236}">
                <a16:creationId xmlns:a16="http://schemas.microsoft.com/office/drawing/2014/main" id="{5E798798-771F-77D6-F5CF-93085BFCA9EF}"/>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272255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2ADD-B6DD-A94C-1333-904468D6AF49}"/>
              </a:ext>
            </a:extLst>
          </p:cNvPr>
          <p:cNvSpPr>
            <a:spLocks noGrp="1"/>
          </p:cNvSpPr>
          <p:nvPr>
            <p:ph type="title"/>
          </p:nvPr>
        </p:nvSpPr>
        <p:spPr/>
        <p:txBody>
          <a:bodyPr/>
          <a:lstStyle/>
          <a:p>
            <a:r>
              <a:rPr lang="en-US"/>
              <a:t>Research Questions</a:t>
            </a:r>
          </a:p>
        </p:txBody>
      </p:sp>
      <p:sp>
        <p:nvSpPr>
          <p:cNvPr id="3" name="Content Placeholder 2">
            <a:extLst>
              <a:ext uri="{FF2B5EF4-FFF2-40B4-BE49-F238E27FC236}">
                <a16:creationId xmlns:a16="http://schemas.microsoft.com/office/drawing/2014/main" id="{B7D53FDF-98E5-9EB8-526A-33B9A870B524}"/>
              </a:ext>
            </a:extLst>
          </p:cNvPr>
          <p:cNvSpPr>
            <a:spLocks noGrp="1"/>
          </p:cNvSpPr>
          <p:nvPr>
            <p:ph idx="1"/>
          </p:nvPr>
        </p:nvSpPr>
        <p:spPr>
          <a:xfrm>
            <a:off x="1283089" y="2585212"/>
            <a:ext cx="9625821" cy="3416300"/>
          </a:xfrm>
        </p:spPr>
        <p:txBody>
          <a:bodyPr>
            <a:normAutofit/>
          </a:bodyPr>
          <a:lstStyle/>
          <a:p>
            <a:pPr>
              <a:lnSpc>
                <a:spcPct val="150000"/>
              </a:lnSpc>
            </a:pPr>
            <a:r>
              <a:rPr lang="en-US" sz="2800"/>
              <a:t>Does </a:t>
            </a:r>
            <a:r>
              <a:rPr lang="en-US" sz="2800" b="1"/>
              <a:t>health expenditure </a:t>
            </a:r>
            <a:r>
              <a:rPr lang="en-US" sz="2800"/>
              <a:t>impact life expectancy?</a:t>
            </a:r>
          </a:p>
          <a:p>
            <a:pPr>
              <a:lnSpc>
                <a:spcPct val="150000"/>
              </a:lnSpc>
            </a:pPr>
            <a:r>
              <a:rPr lang="en-US" sz="2800"/>
              <a:t>Does </a:t>
            </a:r>
            <a:r>
              <a:rPr lang="en-US" sz="2800" b="1"/>
              <a:t>residency location </a:t>
            </a:r>
            <a:r>
              <a:rPr lang="en-US" sz="2800"/>
              <a:t>impact life expectancy?</a:t>
            </a:r>
          </a:p>
          <a:p>
            <a:pPr>
              <a:lnSpc>
                <a:spcPct val="150000"/>
              </a:lnSpc>
            </a:pPr>
            <a:r>
              <a:rPr lang="en-US" sz="2800"/>
              <a:t>Does </a:t>
            </a:r>
            <a:r>
              <a:rPr lang="en-US" sz="2800" b="1"/>
              <a:t>gender</a:t>
            </a:r>
            <a:r>
              <a:rPr lang="en-US" sz="2800"/>
              <a:t> impact life expectancy?</a:t>
            </a:r>
          </a:p>
        </p:txBody>
      </p:sp>
    </p:spTree>
    <p:extLst>
      <p:ext uri="{BB962C8B-B14F-4D97-AF65-F5344CB8AC3E}">
        <p14:creationId xmlns:p14="http://schemas.microsoft.com/office/powerpoint/2010/main" val="3742550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E9E37-F163-05E5-B3E8-DF468B6B9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073215-4FF3-F6C9-A2FF-EE6AAA95B3D5}"/>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C878FFC4-601B-41C0-AA39-ABD6569B82C7}"/>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b="1"/>
              <a:t>Findings:</a:t>
            </a:r>
          </a:p>
          <a:p>
            <a:endParaRPr lang="en-US"/>
          </a:p>
          <a:p>
            <a:r>
              <a:rPr lang="en-US"/>
              <a:t>Life expectancy is relevant to the residency country/continent. </a:t>
            </a:r>
          </a:p>
          <a:p>
            <a:r>
              <a:rPr lang="en-US"/>
              <a:t>In developing world, life expectancy increases significantly from continent to continent.(e.g. average 64.5 in Africa, 76.83 in Europe)</a:t>
            </a:r>
          </a:p>
          <a:p>
            <a:endParaRPr lang="en-US"/>
          </a:p>
          <a:p>
            <a:r>
              <a:rPr lang="en-US"/>
              <a:t>In developed world, U.S or NA is dragging everyone down. If U.S. is excluded, life expectancy would become irrelevant to residency locations. </a:t>
            </a:r>
          </a:p>
        </p:txBody>
      </p:sp>
      <p:sp>
        <p:nvSpPr>
          <p:cNvPr id="6" name="Title 1">
            <a:extLst>
              <a:ext uri="{FF2B5EF4-FFF2-40B4-BE49-F238E27FC236}">
                <a16:creationId xmlns:a16="http://schemas.microsoft.com/office/drawing/2014/main" id="{86700458-AF83-A78A-1E70-1E9692AC55C9}"/>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51723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4E384-9977-4B2B-559A-B32309836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A8A7F-65EE-9800-AE2A-B1C60B1723E5}"/>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9B747BC8-9BE7-D61E-2145-007254CCF407}"/>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a:p>
          <a:p>
            <a:endParaRPr lang="en-US"/>
          </a:p>
        </p:txBody>
      </p:sp>
      <p:sp>
        <p:nvSpPr>
          <p:cNvPr id="6" name="Title 1">
            <a:extLst>
              <a:ext uri="{FF2B5EF4-FFF2-40B4-BE49-F238E27FC236}">
                <a16:creationId xmlns:a16="http://schemas.microsoft.com/office/drawing/2014/main" id="{657A8EBA-CC25-2126-750D-B0AE9D401307}"/>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pic>
        <p:nvPicPr>
          <p:cNvPr id="4" name="Picture 3" descr="A screen shot of a computer program&#10;&#10;Description automatically generated">
            <a:extLst>
              <a:ext uri="{FF2B5EF4-FFF2-40B4-BE49-F238E27FC236}">
                <a16:creationId xmlns:a16="http://schemas.microsoft.com/office/drawing/2014/main" id="{D5E749D4-053D-EE77-A015-787702A65BAF}"/>
              </a:ext>
            </a:extLst>
          </p:cNvPr>
          <p:cNvPicPr>
            <a:picLocks noChangeAspect="1"/>
          </p:cNvPicPr>
          <p:nvPr/>
        </p:nvPicPr>
        <p:blipFill>
          <a:blip r:embed="rId2"/>
          <a:stretch>
            <a:fillRect/>
          </a:stretch>
        </p:blipFill>
        <p:spPr>
          <a:xfrm>
            <a:off x="2735036" y="2652849"/>
            <a:ext cx="6531428" cy="3849188"/>
          </a:xfrm>
          <a:prstGeom prst="rect">
            <a:avLst/>
          </a:prstGeom>
        </p:spPr>
      </p:pic>
    </p:spTree>
    <p:extLst>
      <p:ext uri="{BB962C8B-B14F-4D97-AF65-F5344CB8AC3E}">
        <p14:creationId xmlns:p14="http://schemas.microsoft.com/office/powerpoint/2010/main" val="120702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7E67-0268-450B-C285-E032AACA5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D2CA68-AFC9-C58C-D1BB-A094C1FD034C}"/>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354FF5EC-389E-6FBD-B704-96A2CF2FD9BC}"/>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b="1"/>
              <a:t>Third approach:</a:t>
            </a:r>
          </a:p>
          <a:p>
            <a:endParaRPr lang="en-US"/>
          </a:p>
          <a:p>
            <a:r>
              <a:rPr lang="en-US"/>
              <a:t>Research Life expectancy from each state in Australia</a:t>
            </a:r>
          </a:p>
          <a:p>
            <a:endParaRPr lang="en-US"/>
          </a:p>
          <a:p>
            <a:r>
              <a:rPr lang="en-US"/>
              <a:t>Using </a:t>
            </a:r>
            <a:r>
              <a:rPr lang="en-US" err="1"/>
              <a:t>Geoapify</a:t>
            </a:r>
            <a:r>
              <a:rPr lang="en-US"/>
              <a:t> to get the latitude and longitude data </a:t>
            </a:r>
          </a:p>
          <a:p>
            <a:endParaRPr lang="en-US"/>
          </a:p>
          <a:p>
            <a:r>
              <a:rPr lang="en-US" err="1"/>
              <a:t>Hvplot</a:t>
            </a:r>
            <a:r>
              <a:rPr lang="en-US"/>
              <a:t> the data on an interactive map</a:t>
            </a:r>
          </a:p>
        </p:txBody>
      </p:sp>
      <p:sp>
        <p:nvSpPr>
          <p:cNvPr id="6" name="Title 1">
            <a:extLst>
              <a:ext uri="{FF2B5EF4-FFF2-40B4-BE49-F238E27FC236}">
                <a16:creationId xmlns:a16="http://schemas.microsoft.com/office/drawing/2014/main" id="{B5036756-F2A6-76C8-9676-E16B31195A51}"/>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181738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6DD86-6942-1871-01CE-7765C3C72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F0B3B-B93E-8A05-8DE6-AC3186301481}"/>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32ABC6CE-F316-9680-4CBB-236CE1AD0AEC}"/>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a:p>
          <a:p>
            <a:r>
              <a:rPr lang="en-US"/>
              <a:t>Merging of male and female data sets downloaded from ABS</a:t>
            </a:r>
          </a:p>
          <a:p>
            <a:r>
              <a:rPr lang="en-US"/>
              <a:t>Adding new columns to collect data from the API call</a:t>
            </a:r>
          </a:p>
          <a:p>
            <a:r>
              <a:rPr lang="en-US"/>
              <a:t>The latitude and longitude data collected are used for mapping</a:t>
            </a:r>
          </a:p>
          <a:p>
            <a:r>
              <a:rPr lang="en-US"/>
              <a:t>Person Life Expectancy column is redundant.</a:t>
            </a:r>
          </a:p>
          <a:p>
            <a:r>
              <a:rPr lang="en-US"/>
              <a:t>Merge another data set that have population size info to the </a:t>
            </a:r>
            <a:r>
              <a:rPr lang="en-US" err="1"/>
              <a:t>dataframe</a:t>
            </a:r>
            <a:endParaRPr lang="en-US"/>
          </a:p>
          <a:p>
            <a:r>
              <a:rPr lang="en-US"/>
              <a:t>Population size will be the relative size of the drawing circle on the map</a:t>
            </a:r>
          </a:p>
        </p:txBody>
      </p:sp>
      <p:sp>
        <p:nvSpPr>
          <p:cNvPr id="6" name="Title 1">
            <a:extLst>
              <a:ext uri="{FF2B5EF4-FFF2-40B4-BE49-F238E27FC236}">
                <a16:creationId xmlns:a16="http://schemas.microsoft.com/office/drawing/2014/main" id="{B44EC574-E707-C5A6-38E5-7CE3A70CD3A7}"/>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376726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13990-12D5-A7A7-0373-FA9D373C2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972F8-B798-9FFA-97A1-369A083227F5}"/>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CC223254-AD7F-68B9-6E86-F98E5349FEE0}"/>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p>
          <a:p>
            <a:r>
              <a:rPr lang="en-US" b="1"/>
              <a:t>Findings:</a:t>
            </a:r>
            <a:endParaRPr lang="en-US"/>
          </a:p>
          <a:p>
            <a:endParaRPr lang="en-US"/>
          </a:p>
          <a:p>
            <a:r>
              <a:rPr lang="en-US"/>
              <a:t>Excluding Northen Territory, life expectancy is basically the same for everywhere in Australia</a:t>
            </a:r>
          </a:p>
          <a:p>
            <a:r>
              <a:rPr lang="en-US"/>
              <a:t>Life expectancy is much lower in NT, which might need further analysis</a:t>
            </a:r>
          </a:p>
          <a:p>
            <a:endParaRPr lang="en-US"/>
          </a:p>
        </p:txBody>
      </p:sp>
      <p:sp>
        <p:nvSpPr>
          <p:cNvPr id="6" name="Title 1">
            <a:extLst>
              <a:ext uri="{FF2B5EF4-FFF2-40B4-BE49-F238E27FC236}">
                <a16:creationId xmlns:a16="http://schemas.microsoft.com/office/drawing/2014/main" id="{ED00FFC0-D149-33AD-8959-E22D9D4999EE}"/>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3497092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ED88A-CE31-7960-DF68-A25D170CC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7C87A-CC0F-E436-7BBD-C9E5BABC4A0B}"/>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3D7EA23E-A938-C5FB-A321-36C9878B30A3}"/>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p>
          <a:p>
            <a:endParaRPr lang="en-US" b="1"/>
          </a:p>
          <a:p>
            <a:endParaRPr lang="en-US"/>
          </a:p>
        </p:txBody>
      </p:sp>
      <p:sp>
        <p:nvSpPr>
          <p:cNvPr id="6" name="Title 1">
            <a:extLst>
              <a:ext uri="{FF2B5EF4-FFF2-40B4-BE49-F238E27FC236}">
                <a16:creationId xmlns:a16="http://schemas.microsoft.com/office/drawing/2014/main" id="{C874EA84-E897-063F-C4C6-8AB33FD1713A}"/>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pic>
        <p:nvPicPr>
          <p:cNvPr id="4" name="Picture 3" descr="A screenshot of a computer&#10;&#10;Description automatically generated">
            <a:extLst>
              <a:ext uri="{FF2B5EF4-FFF2-40B4-BE49-F238E27FC236}">
                <a16:creationId xmlns:a16="http://schemas.microsoft.com/office/drawing/2014/main" id="{A2846192-DF4D-2481-5C59-5216B9876F30}"/>
              </a:ext>
            </a:extLst>
          </p:cNvPr>
          <p:cNvPicPr>
            <a:picLocks noChangeAspect="1"/>
          </p:cNvPicPr>
          <p:nvPr/>
        </p:nvPicPr>
        <p:blipFill>
          <a:blip r:embed="rId2"/>
          <a:stretch>
            <a:fillRect/>
          </a:stretch>
        </p:blipFill>
        <p:spPr>
          <a:xfrm>
            <a:off x="2422071" y="2643684"/>
            <a:ext cx="7021285" cy="3742331"/>
          </a:xfrm>
          <a:prstGeom prst="rect">
            <a:avLst/>
          </a:prstGeom>
        </p:spPr>
      </p:pic>
    </p:spTree>
    <p:extLst>
      <p:ext uri="{BB962C8B-B14F-4D97-AF65-F5344CB8AC3E}">
        <p14:creationId xmlns:p14="http://schemas.microsoft.com/office/powerpoint/2010/main" val="4214553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B6B3-951D-EB48-6C0A-ACDFA9E19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9C83A-30C8-5EF7-98F1-91B5156912FD}"/>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64203907-F175-6315-5397-7F40F66480C6}"/>
              </a:ext>
            </a:extLst>
          </p:cNvPr>
          <p:cNvSpPr>
            <a:spLocks noGrp="1"/>
          </p:cNvSpPr>
          <p:nvPr>
            <p:ph idx="1"/>
          </p:nvPr>
        </p:nvSpPr>
        <p:spPr>
          <a:xfrm>
            <a:off x="986502" y="2647692"/>
            <a:ext cx="10218996" cy="3908556"/>
          </a:xfrm>
        </p:spPr>
        <p:txBody>
          <a:bodyPr vert="horz" lIns="91440" tIns="45720" rIns="91440" bIns="45720" rtlCol="0" anchor="t">
            <a:normAutofit/>
          </a:bodyPr>
          <a:lstStyle/>
          <a:p>
            <a:endParaRPr lang="en-US" b="1"/>
          </a:p>
          <a:p>
            <a:r>
              <a:rPr lang="en-US" b="1"/>
              <a:t>Summary:</a:t>
            </a:r>
            <a:endParaRPr lang="en-US"/>
          </a:p>
          <a:p>
            <a:r>
              <a:rPr lang="en-US"/>
              <a:t>Life expectancy is strongly relevant to country status, developed countries have much higher life expectancy than developing countries.</a:t>
            </a:r>
          </a:p>
          <a:p>
            <a:r>
              <a:rPr lang="en-US"/>
              <a:t>In developed worlds, Europe, Asia, and Ocean have similar life expectancy and they are all higher than United States.</a:t>
            </a:r>
          </a:p>
          <a:p>
            <a:r>
              <a:rPr lang="en-US"/>
              <a:t>In developing world, developing European countries have the highest life expectancy, following by South America as a close second</a:t>
            </a:r>
          </a:p>
          <a:p>
            <a:r>
              <a:rPr lang="en-US"/>
              <a:t>In Australia, life expectancy is similar every state, except Northern Territory.</a:t>
            </a:r>
          </a:p>
          <a:p>
            <a:endParaRPr lang="en-US"/>
          </a:p>
        </p:txBody>
      </p:sp>
      <p:sp>
        <p:nvSpPr>
          <p:cNvPr id="6" name="Title 1">
            <a:extLst>
              <a:ext uri="{FF2B5EF4-FFF2-40B4-BE49-F238E27FC236}">
                <a16:creationId xmlns:a16="http://schemas.microsoft.com/office/drawing/2014/main" id="{E27DA867-0779-911C-2819-81AD95976873}"/>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2600492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7154-7E59-2119-9FF6-C2F1E6F04B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4B9CA-4645-F22B-B11F-31C598D1DA3E}"/>
              </a:ext>
            </a:extLst>
          </p:cNvPr>
          <p:cNvSpPr>
            <a:spLocks noGrp="1"/>
          </p:cNvSpPr>
          <p:nvPr>
            <p:ph type="title"/>
          </p:nvPr>
        </p:nvSpPr>
        <p:spPr>
          <a:xfrm>
            <a:off x="736465" y="699348"/>
            <a:ext cx="9598391" cy="706964"/>
          </a:xfrm>
        </p:spPr>
        <p:txBody>
          <a:bodyPr/>
          <a:lstStyle/>
          <a:p>
            <a:r>
              <a:rPr lang="en-US"/>
              <a:t>Research Question 3 – Gender</a:t>
            </a:r>
          </a:p>
        </p:txBody>
      </p:sp>
      <p:sp>
        <p:nvSpPr>
          <p:cNvPr id="3" name="Content Placeholder 2">
            <a:extLst>
              <a:ext uri="{FF2B5EF4-FFF2-40B4-BE49-F238E27FC236}">
                <a16:creationId xmlns:a16="http://schemas.microsoft.com/office/drawing/2014/main" id="{A8973346-7304-FDBC-2C2F-E0B22C5AE778}"/>
              </a:ext>
            </a:extLst>
          </p:cNvPr>
          <p:cNvSpPr>
            <a:spLocks noGrp="1"/>
          </p:cNvSpPr>
          <p:nvPr>
            <p:ph idx="1"/>
          </p:nvPr>
        </p:nvSpPr>
        <p:spPr>
          <a:xfrm>
            <a:off x="986502" y="2647692"/>
            <a:ext cx="10218996" cy="3908556"/>
          </a:xfrm>
        </p:spPr>
        <p:txBody>
          <a:bodyPr vert="horz" lIns="91440" tIns="45720" rIns="91440" bIns="45720" rtlCol="0" anchor="t">
            <a:normAutofit/>
          </a:bodyPr>
          <a:lstStyle/>
          <a:p>
            <a:pPr marL="0" indent="0">
              <a:buNone/>
            </a:pPr>
            <a:r>
              <a:rPr lang="en-US" b="1"/>
              <a:t>Defining the question/variable:</a:t>
            </a:r>
          </a:p>
          <a:p>
            <a:r>
              <a:rPr lang="en-US">
                <a:solidFill>
                  <a:schemeClr val="tx1"/>
                </a:solidFill>
              </a:rPr>
              <a:t>Analysis of Gender vs. Life Expectancy is designed to provide a comprehensive understanding of the dataset impact on demographic disparities. </a:t>
            </a:r>
          </a:p>
          <a:p>
            <a:r>
              <a:rPr lang="en-US">
                <a:solidFill>
                  <a:schemeClr val="tx1"/>
                </a:solidFill>
                <a:ea typeface="+mn-lt"/>
                <a:cs typeface="+mn-lt"/>
              </a:rPr>
              <a:t>Our aim was to uncover differences between male and female life expectancies, exploring outliers and potential limitations within the dataset. Ultimately, our goal was to answer the question: Who lives longer? Males or females?</a:t>
            </a:r>
          </a:p>
          <a:p>
            <a:r>
              <a:rPr lang="en-US">
                <a:solidFill>
                  <a:schemeClr val="tx1"/>
                </a:solidFill>
              </a:rPr>
              <a:t>To achieve that we manipulated the dataset and visualized it in different ways in order to gain valuable insights.</a:t>
            </a:r>
          </a:p>
        </p:txBody>
      </p:sp>
      <p:sp>
        <p:nvSpPr>
          <p:cNvPr id="6" name="Title 1">
            <a:extLst>
              <a:ext uri="{FF2B5EF4-FFF2-40B4-BE49-F238E27FC236}">
                <a16:creationId xmlns:a16="http://schemas.microsoft.com/office/drawing/2014/main" id="{84C8366C-4B5A-9027-6C8E-D2BA2558B7E0}"/>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Approach</a:t>
            </a:r>
          </a:p>
        </p:txBody>
      </p:sp>
    </p:spTree>
    <p:extLst>
      <p:ext uri="{BB962C8B-B14F-4D97-AF65-F5344CB8AC3E}">
        <p14:creationId xmlns:p14="http://schemas.microsoft.com/office/powerpoint/2010/main" val="51477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51543-04A8-77E0-172C-DA0FDE43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4AB7F-886E-F1A8-D4AD-733F25E01B75}"/>
              </a:ext>
            </a:extLst>
          </p:cNvPr>
          <p:cNvSpPr>
            <a:spLocks noGrp="1"/>
          </p:cNvSpPr>
          <p:nvPr>
            <p:ph type="title"/>
          </p:nvPr>
        </p:nvSpPr>
        <p:spPr>
          <a:xfrm>
            <a:off x="736465" y="699348"/>
            <a:ext cx="9598391" cy="706964"/>
          </a:xfrm>
        </p:spPr>
        <p:txBody>
          <a:bodyPr/>
          <a:lstStyle/>
          <a:p>
            <a:r>
              <a:rPr lang="en-US"/>
              <a:t>Research Question 3 – Gender</a:t>
            </a:r>
          </a:p>
        </p:txBody>
      </p:sp>
      <p:sp>
        <p:nvSpPr>
          <p:cNvPr id="3" name="Content Placeholder 2">
            <a:extLst>
              <a:ext uri="{FF2B5EF4-FFF2-40B4-BE49-F238E27FC236}">
                <a16:creationId xmlns:a16="http://schemas.microsoft.com/office/drawing/2014/main" id="{BD07E9DF-ECCB-0954-717F-197EA3434909}"/>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a:t>Imported the Excel spreadsheet from Australian Bureau of Statistics. </a:t>
            </a:r>
          </a:p>
          <a:p>
            <a:r>
              <a:rPr lang="en-US"/>
              <a:t>Converted ABS spreadsheet into csv file.</a:t>
            </a:r>
          </a:p>
          <a:p>
            <a:r>
              <a:rPr lang="en-US"/>
              <a:t>Cleaned the dataset of </a:t>
            </a:r>
            <a:r>
              <a:rPr lang="en-US" err="1"/>
              <a:t>NaN</a:t>
            </a:r>
            <a:r>
              <a:rPr lang="en-US"/>
              <a:t> values, sorted out column names and picked variables of interest.</a:t>
            </a:r>
          </a:p>
          <a:p>
            <a:r>
              <a:rPr lang="en-US"/>
              <a:t>Converted results into a </a:t>
            </a:r>
            <a:r>
              <a:rPr lang="en-US" err="1"/>
              <a:t>DataFrame</a:t>
            </a:r>
            <a:r>
              <a:rPr lang="en-US"/>
              <a:t> for further analysis.</a:t>
            </a:r>
          </a:p>
          <a:p>
            <a:endParaRPr lang="en-US"/>
          </a:p>
          <a:p>
            <a:endParaRPr lang="en-US"/>
          </a:p>
        </p:txBody>
      </p:sp>
      <p:sp>
        <p:nvSpPr>
          <p:cNvPr id="6" name="Title 1">
            <a:extLst>
              <a:ext uri="{FF2B5EF4-FFF2-40B4-BE49-F238E27FC236}">
                <a16:creationId xmlns:a16="http://schemas.microsoft.com/office/drawing/2014/main" id="{98065E15-D571-2566-9280-40118C2EF3C5}"/>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Dataset</a:t>
            </a:r>
          </a:p>
        </p:txBody>
      </p:sp>
      <p:pic>
        <p:nvPicPr>
          <p:cNvPr id="4" name="Picture 3" descr="A black and white table with numbers&#10;&#10;Description automatically generated">
            <a:extLst>
              <a:ext uri="{FF2B5EF4-FFF2-40B4-BE49-F238E27FC236}">
                <a16:creationId xmlns:a16="http://schemas.microsoft.com/office/drawing/2014/main" id="{5137D210-90E2-23DE-E8CE-8C14B3354109}"/>
              </a:ext>
            </a:extLst>
          </p:cNvPr>
          <p:cNvPicPr>
            <a:picLocks noChangeAspect="1"/>
          </p:cNvPicPr>
          <p:nvPr/>
        </p:nvPicPr>
        <p:blipFill>
          <a:blip r:embed="rId2"/>
          <a:stretch>
            <a:fillRect/>
          </a:stretch>
        </p:blipFill>
        <p:spPr>
          <a:xfrm>
            <a:off x="1260764" y="4477224"/>
            <a:ext cx="9462653" cy="2295441"/>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A9E27075-1351-2F3E-A200-86C098D55CFE}"/>
              </a:ext>
            </a:extLst>
          </p:cNvPr>
          <p:cNvPicPr>
            <a:picLocks noChangeAspect="1"/>
          </p:cNvPicPr>
          <p:nvPr/>
        </p:nvPicPr>
        <p:blipFill>
          <a:blip r:embed="rId3"/>
          <a:stretch>
            <a:fillRect/>
          </a:stretch>
        </p:blipFill>
        <p:spPr>
          <a:xfrm>
            <a:off x="9494043" y="1402556"/>
            <a:ext cx="2228851" cy="1945482"/>
          </a:xfrm>
          <a:prstGeom prst="rect">
            <a:avLst/>
          </a:prstGeom>
        </p:spPr>
      </p:pic>
    </p:spTree>
    <p:extLst>
      <p:ext uri="{BB962C8B-B14F-4D97-AF65-F5344CB8AC3E}">
        <p14:creationId xmlns:p14="http://schemas.microsoft.com/office/powerpoint/2010/main" val="1375665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A1B26-D338-D734-DF23-E16C06ACA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F282F-B55E-35AA-66AB-FC4C3A8FAFD4}"/>
              </a:ext>
            </a:extLst>
          </p:cNvPr>
          <p:cNvSpPr>
            <a:spLocks noGrp="1"/>
          </p:cNvSpPr>
          <p:nvPr>
            <p:ph type="title"/>
          </p:nvPr>
        </p:nvSpPr>
        <p:spPr>
          <a:xfrm>
            <a:off x="736465" y="699348"/>
            <a:ext cx="9598391" cy="706964"/>
          </a:xfrm>
        </p:spPr>
        <p:txBody>
          <a:bodyPr/>
          <a:lstStyle/>
          <a:p>
            <a:r>
              <a:rPr lang="en-US"/>
              <a:t>Research Question 3 – Gender</a:t>
            </a:r>
          </a:p>
        </p:txBody>
      </p:sp>
      <p:sp>
        <p:nvSpPr>
          <p:cNvPr id="3" name="Content Placeholder 2">
            <a:extLst>
              <a:ext uri="{FF2B5EF4-FFF2-40B4-BE49-F238E27FC236}">
                <a16:creationId xmlns:a16="http://schemas.microsoft.com/office/drawing/2014/main" id="{BA7FE1D9-AF54-E195-0EDE-B844F0057870}"/>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a:t>Our comprehensive analysis included summary statistics detailing the count, mean, standard deviation, minimum and maximum values and quartiles. </a:t>
            </a:r>
            <a:br>
              <a:rPr lang="en-US"/>
            </a:br>
            <a:r>
              <a:rPr lang="en-US"/>
              <a:t>We employed visualizations such as bar graphs, to illustrate key trends, conducted t-test and p-value calculations for statistical evaluation, utilized scatter plots to explore relationships and leveraged box plots to identify distribution patterns within the data.</a:t>
            </a:r>
            <a:br>
              <a:rPr lang="en-US"/>
            </a:br>
            <a:br>
              <a:rPr lang="en-US"/>
            </a:br>
            <a:r>
              <a:rPr lang="en-US"/>
              <a:t> This multifaced approach provided a thorough understanding on the gender-based differences in life expectancies and allowed us to gain some valuable insights. </a:t>
            </a:r>
          </a:p>
          <a:p>
            <a:pPr marL="0" indent="0">
              <a:buNone/>
            </a:pPr>
            <a:endParaRPr lang="en-US" b="1"/>
          </a:p>
          <a:p>
            <a:pPr marL="0" indent="0">
              <a:buNone/>
            </a:pPr>
            <a:endParaRPr lang="en-US" b="1"/>
          </a:p>
        </p:txBody>
      </p:sp>
      <p:sp>
        <p:nvSpPr>
          <p:cNvPr id="6" name="Title 1">
            <a:extLst>
              <a:ext uri="{FF2B5EF4-FFF2-40B4-BE49-F238E27FC236}">
                <a16:creationId xmlns:a16="http://schemas.microsoft.com/office/drawing/2014/main" id="{AC4EB2FA-EB3A-D8A3-16AE-D0C2E56DE02F}"/>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Tree>
    <p:extLst>
      <p:ext uri="{BB962C8B-B14F-4D97-AF65-F5344CB8AC3E}">
        <p14:creationId xmlns:p14="http://schemas.microsoft.com/office/powerpoint/2010/main" val="381171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66CF-206C-AAC1-B5AC-7EC486E9610C}"/>
              </a:ext>
            </a:extLst>
          </p:cNvPr>
          <p:cNvSpPr>
            <a:spLocks noGrp="1"/>
          </p:cNvSpPr>
          <p:nvPr>
            <p:ph type="title"/>
          </p:nvPr>
        </p:nvSpPr>
        <p:spPr>
          <a:xfrm>
            <a:off x="736465" y="699348"/>
            <a:ext cx="9598391" cy="706964"/>
          </a:xfrm>
        </p:spPr>
        <p:txBody>
          <a:bodyPr/>
          <a:lstStyle/>
          <a:p>
            <a:r>
              <a:rPr lang="en-US"/>
              <a:t>Research Question 1 – Health Expenditure</a:t>
            </a:r>
          </a:p>
        </p:txBody>
      </p:sp>
      <p:sp>
        <p:nvSpPr>
          <p:cNvPr id="3" name="Content Placeholder 2">
            <a:extLst>
              <a:ext uri="{FF2B5EF4-FFF2-40B4-BE49-F238E27FC236}">
                <a16:creationId xmlns:a16="http://schemas.microsoft.com/office/drawing/2014/main" id="{0AACA059-DD0C-52F0-DB39-4367C116E933}"/>
              </a:ext>
            </a:extLst>
          </p:cNvPr>
          <p:cNvSpPr>
            <a:spLocks noGrp="1"/>
          </p:cNvSpPr>
          <p:nvPr>
            <p:ph idx="1"/>
          </p:nvPr>
        </p:nvSpPr>
        <p:spPr>
          <a:xfrm>
            <a:off x="986502" y="2647692"/>
            <a:ext cx="10218996" cy="3908556"/>
          </a:xfrm>
        </p:spPr>
        <p:txBody>
          <a:bodyPr/>
          <a:lstStyle/>
          <a:p>
            <a:pPr marL="0" indent="0">
              <a:buNone/>
            </a:pPr>
            <a:r>
              <a:rPr lang="en-US" b="1"/>
              <a:t>Defining the question/variable:</a:t>
            </a:r>
          </a:p>
          <a:p>
            <a:r>
              <a:rPr lang="en-US"/>
              <a:t>Looked at </a:t>
            </a:r>
            <a:r>
              <a:rPr lang="en-US" b="1"/>
              <a:t>Health Expenditure </a:t>
            </a:r>
            <a:r>
              <a:rPr lang="en-US"/>
              <a:t>as a </a:t>
            </a:r>
            <a:r>
              <a:rPr lang="en-US" b="1"/>
              <a:t>% of GDP </a:t>
            </a:r>
          </a:p>
          <a:p>
            <a:pPr lvl="1"/>
            <a:r>
              <a:rPr lang="en-US" sz="1800"/>
              <a:t>% of GDP: money spent on health goods and services by all levels of government as well as non-government entities such as individuals and private health insurers. </a:t>
            </a:r>
          </a:p>
          <a:p>
            <a:pPr lvl="1"/>
            <a:r>
              <a:rPr lang="en-US" sz="1800"/>
              <a:t>Spending on health goods and services could include: medical services (e.g., Medicare and private health), hospital services (public and private), pharmaceutical benefits, research.</a:t>
            </a:r>
          </a:p>
          <a:p>
            <a:r>
              <a:rPr lang="en-US"/>
              <a:t>Looked at </a:t>
            </a:r>
            <a:r>
              <a:rPr lang="en-US" b="1"/>
              <a:t>Developing vs. Developed </a:t>
            </a:r>
            <a:r>
              <a:rPr lang="en-US"/>
              <a:t>countries (as grouped by WHO), to help understand the comparison and relationship between Life Expectancy and Health Expenditure. </a:t>
            </a:r>
          </a:p>
          <a:p>
            <a:endParaRPr lang="en-US"/>
          </a:p>
        </p:txBody>
      </p:sp>
      <p:sp>
        <p:nvSpPr>
          <p:cNvPr id="6" name="Title 1">
            <a:extLst>
              <a:ext uri="{FF2B5EF4-FFF2-40B4-BE49-F238E27FC236}">
                <a16:creationId xmlns:a16="http://schemas.microsoft.com/office/drawing/2014/main" id="{0ED2C024-C6E9-4B9A-5A88-E4C1216539E5}"/>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Approach</a:t>
            </a:r>
          </a:p>
        </p:txBody>
      </p:sp>
    </p:spTree>
    <p:extLst>
      <p:ext uri="{BB962C8B-B14F-4D97-AF65-F5344CB8AC3E}">
        <p14:creationId xmlns:p14="http://schemas.microsoft.com/office/powerpoint/2010/main" val="4075935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9" name="Rectangle 28">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7"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8"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0183E978-BB2C-55A1-E7DC-80109606FE7A}"/>
              </a:ext>
            </a:extLst>
          </p:cNvPr>
          <p:cNvSpPr>
            <a:spLocks noGrp="1"/>
          </p:cNvSpPr>
          <p:nvPr>
            <p:ph type="title"/>
          </p:nvPr>
        </p:nvSpPr>
        <p:spPr>
          <a:xfrm>
            <a:off x="821580" y="604574"/>
            <a:ext cx="3133726" cy="1020232"/>
          </a:xfrm>
        </p:spPr>
        <p:txBody>
          <a:bodyPr>
            <a:normAutofit/>
          </a:bodyPr>
          <a:lstStyle/>
          <a:p>
            <a:pPr>
              <a:lnSpc>
                <a:spcPct val="90000"/>
              </a:lnSpc>
            </a:pPr>
            <a:r>
              <a:rPr lang="en-GB" sz="2900"/>
              <a:t>Statistical Analysis</a:t>
            </a:r>
          </a:p>
        </p:txBody>
      </p:sp>
      <p:sp>
        <p:nvSpPr>
          <p:cNvPr id="8" name="Content Placeholder 7">
            <a:extLst>
              <a:ext uri="{FF2B5EF4-FFF2-40B4-BE49-F238E27FC236}">
                <a16:creationId xmlns:a16="http://schemas.microsoft.com/office/drawing/2014/main" id="{723FBC42-DB12-9E7A-9A37-D2FEF03BD38D}"/>
              </a:ext>
            </a:extLst>
          </p:cNvPr>
          <p:cNvSpPr>
            <a:spLocks noGrp="1"/>
          </p:cNvSpPr>
          <p:nvPr>
            <p:ph idx="1"/>
          </p:nvPr>
        </p:nvSpPr>
        <p:spPr>
          <a:xfrm>
            <a:off x="821580" y="1323181"/>
            <a:ext cx="3133726" cy="3898900"/>
          </a:xfrm>
        </p:spPr>
        <p:txBody>
          <a:bodyPr vert="horz" lIns="91440" tIns="45720" rIns="91440" bIns="45720" rtlCol="0" anchor="t">
            <a:noAutofit/>
          </a:bodyPr>
          <a:lstStyle/>
          <a:p>
            <a:pPr marL="0" indent="0">
              <a:lnSpc>
                <a:spcPct val="90000"/>
              </a:lnSpc>
              <a:buNone/>
            </a:pPr>
            <a:endParaRPr lang="en-US" sz="1200">
              <a:solidFill>
                <a:schemeClr val="bg1"/>
              </a:solidFill>
              <a:latin typeface="Century Gothic"/>
            </a:endParaRPr>
          </a:p>
          <a:p>
            <a:pPr>
              <a:lnSpc>
                <a:spcPct val="90000"/>
              </a:lnSpc>
            </a:pPr>
            <a:r>
              <a:rPr lang="en-US" sz="1200" b="1">
                <a:solidFill>
                  <a:schemeClr val="bg1"/>
                </a:solidFill>
                <a:ea typeface="+mn-lt"/>
                <a:cs typeface="+mn-lt"/>
              </a:rPr>
              <a:t>Mean Life Expectancy:</a:t>
            </a:r>
            <a:r>
              <a:rPr lang="en-US" sz="1200">
                <a:solidFill>
                  <a:schemeClr val="bg1"/>
                </a:solidFill>
                <a:ea typeface="+mn-lt"/>
                <a:cs typeface="+mn-lt"/>
              </a:rPr>
              <a:t> Females consistently have higher mean life expectancies across all periods.</a:t>
            </a:r>
          </a:p>
          <a:p>
            <a:pPr>
              <a:lnSpc>
                <a:spcPct val="90000"/>
              </a:lnSpc>
            </a:pPr>
            <a:r>
              <a:rPr lang="en-US" sz="1200" b="1">
                <a:solidFill>
                  <a:schemeClr val="bg1"/>
                </a:solidFill>
                <a:ea typeface="+mn-lt"/>
                <a:cs typeface="+mn-lt"/>
              </a:rPr>
              <a:t>Standard Deviation Comparison:</a:t>
            </a:r>
            <a:r>
              <a:rPr lang="en-US" sz="1200">
                <a:solidFill>
                  <a:schemeClr val="bg1"/>
                </a:solidFill>
                <a:ea typeface="+mn-lt"/>
                <a:cs typeface="+mn-lt"/>
              </a:rPr>
              <a:t> Females generally exhibit lower standard deviations than males, indicating less variability in female life expectancies across regions.</a:t>
            </a:r>
          </a:p>
          <a:p>
            <a:pPr>
              <a:lnSpc>
                <a:spcPct val="90000"/>
              </a:lnSpc>
            </a:pPr>
            <a:r>
              <a:rPr lang="en-US" sz="1200" b="1">
                <a:solidFill>
                  <a:schemeClr val="bg1"/>
                </a:solidFill>
                <a:ea typeface="+mn-lt"/>
                <a:cs typeface="+mn-lt"/>
              </a:rPr>
              <a:t>Temporal Trends (2016-2020):</a:t>
            </a:r>
            <a:r>
              <a:rPr lang="en-US" sz="1200">
                <a:solidFill>
                  <a:schemeClr val="bg1"/>
                </a:solidFill>
                <a:ea typeface="+mn-lt"/>
                <a:cs typeface="+mn-lt"/>
              </a:rPr>
              <a:t> A slight overall increase in life expectancy is observed for both genders during this period, with females consistently showing higher expectations.</a:t>
            </a:r>
          </a:p>
          <a:p>
            <a:pPr>
              <a:lnSpc>
                <a:spcPct val="90000"/>
              </a:lnSpc>
            </a:pPr>
            <a:r>
              <a:rPr lang="en-US" sz="1200" b="1">
                <a:solidFill>
                  <a:schemeClr val="bg1"/>
                </a:solidFill>
                <a:ea typeface="+mn-lt"/>
                <a:cs typeface="+mn-lt"/>
              </a:rPr>
              <a:t>Regional Variability:</a:t>
            </a:r>
            <a:r>
              <a:rPr lang="en-US" sz="1200">
                <a:solidFill>
                  <a:schemeClr val="bg1"/>
                </a:solidFill>
                <a:ea typeface="+mn-lt"/>
                <a:cs typeface="+mn-lt"/>
              </a:rPr>
              <a:t> Life expectancies vary across regions, as indicated by standard deviations (further exploration planned).</a:t>
            </a:r>
          </a:p>
          <a:p>
            <a:pPr>
              <a:lnSpc>
                <a:spcPct val="90000"/>
              </a:lnSpc>
            </a:pPr>
            <a:r>
              <a:rPr lang="en-US" sz="1200" b="1">
                <a:solidFill>
                  <a:schemeClr val="bg1"/>
                </a:solidFill>
                <a:ea typeface="+mn-lt"/>
                <a:cs typeface="+mn-lt"/>
              </a:rPr>
              <a:t>Stability of Standard Deviation:</a:t>
            </a:r>
            <a:r>
              <a:rPr lang="en-US" sz="1200">
                <a:solidFill>
                  <a:schemeClr val="bg1"/>
                </a:solidFill>
                <a:ea typeface="+mn-lt"/>
                <a:cs typeface="+mn-lt"/>
              </a:rPr>
              <a:t> The standard deviation remains relatively stable over time, suggesting consistent patterns in life expectancy.</a:t>
            </a:r>
          </a:p>
          <a:p>
            <a:pPr>
              <a:lnSpc>
                <a:spcPct val="90000"/>
              </a:lnSpc>
            </a:pPr>
            <a:endParaRPr lang="en-US" sz="1000">
              <a:solidFill>
                <a:schemeClr val="bg1"/>
              </a:solidFill>
              <a:latin typeface="Century Gothic"/>
            </a:endParaRPr>
          </a:p>
          <a:p>
            <a:pPr>
              <a:lnSpc>
                <a:spcPct val="90000"/>
              </a:lnSpc>
            </a:pPr>
            <a:endParaRPr lang="en-US" sz="1000">
              <a:solidFill>
                <a:schemeClr val="bg1"/>
              </a:solidFill>
            </a:endParaRPr>
          </a:p>
        </p:txBody>
      </p:sp>
      <p:pic>
        <p:nvPicPr>
          <p:cNvPr id="4" name="Content Placeholder 3" descr="A screenshot of a computer&#10;&#10;Description automatically generated">
            <a:extLst>
              <a:ext uri="{FF2B5EF4-FFF2-40B4-BE49-F238E27FC236}">
                <a16:creationId xmlns:a16="http://schemas.microsoft.com/office/drawing/2014/main" id="{D7C5AF82-D6D5-C2B1-BD44-EE4AF93007D8}"/>
              </a:ext>
            </a:extLst>
          </p:cNvPr>
          <p:cNvPicPr>
            <a:picLocks noChangeAspect="1"/>
          </p:cNvPicPr>
          <p:nvPr/>
        </p:nvPicPr>
        <p:blipFill rotWithShape="1">
          <a:blip r:embed="rId3"/>
          <a:srcRect r="5963" b="1"/>
          <a:stretch/>
        </p:blipFill>
        <p:spPr>
          <a:xfrm>
            <a:off x="5194607" y="803751"/>
            <a:ext cx="6391533" cy="5250498"/>
          </a:xfrm>
          <a:prstGeom prst="rect">
            <a:avLst/>
          </a:prstGeom>
        </p:spPr>
      </p:pic>
      <p:sp>
        <p:nvSpPr>
          <p:cNvPr id="40" name="Rectangle 39">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5504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2" name="Rectangle 11">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1"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6255B93B-5FA1-C7D6-5BE0-3F49FC91BE94}"/>
              </a:ext>
            </a:extLst>
          </p:cNvPr>
          <p:cNvSpPr>
            <a:spLocks noGrp="1"/>
          </p:cNvSpPr>
          <p:nvPr>
            <p:ph type="title"/>
          </p:nvPr>
        </p:nvSpPr>
        <p:spPr>
          <a:xfrm>
            <a:off x="940642" y="747449"/>
            <a:ext cx="3133726" cy="1020232"/>
          </a:xfrm>
        </p:spPr>
        <p:txBody>
          <a:bodyPr>
            <a:normAutofit/>
          </a:bodyPr>
          <a:lstStyle/>
          <a:p>
            <a:r>
              <a:rPr lang="en-GB" sz="2900"/>
              <a:t>Bar Graph Across All Years</a:t>
            </a:r>
          </a:p>
        </p:txBody>
      </p:sp>
      <p:sp>
        <p:nvSpPr>
          <p:cNvPr id="8" name="Content Placeholder 7">
            <a:extLst>
              <a:ext uri="{FF2B5EF4-FFF2-40B4-BE49-F238E27FC236}">
                <a16:creationId xmlns:a16="http://schemas.microsoft.com/office/drawing/2014/main" id="{AAD6BED5-BD5A-7967-6093-A9D6C04F1C77}"/>
              </a:ext>
            </a:extLst>
          </p:cNvPr>
          <p:cNvSpPr>
            <a:spLocks noGrp="1"/>
          </p:cNvSpPr>
          <p:nvPr>
            <p:ph idx="1"/>
          </p:nvPr>
        </p:nvSpPr>
        <p:spPr>
          <a:xfrm>
            <a:off x="857298" y="1858962"/>
            <a:ext cx="3526632" cy="4291806"/>
          </a:xfrm>
        </p:spPr>
        <p:txBody>
          <a:bodyPr vert="horz" lIns="91440" tIns="45720" rIns="91440" bIns="45720" rtlCol="0" anchor="t">
            <a:normAutofit lnSpcReduction="10000"/>
          </a:bodyPr>
          <a:lstStyle/>
          <a:p>
            <a:r>
              <a:rPr lang="en-US" sz="1300">
                <a:solidFill>
                  <a:schemeClr val="bg1"/>
                </a:solidFill>
                <a:latin typeface="Century Gothic"/>
              </a:rPr>
              <a:t>The bar graphs provided  compare life expectancy of males and females across years 2016 - 2020; graphs reveal a consistent trend. Over this time periods, the life expectancy of females consistently surpasses that of males. The analysis of the bar charts clearly indicate that, on average, women tend to life longer than men in the given regions.</a:t>
            </a:r>
          </a:p>
          <a:p>
            <a:endParaRPr lang="en-US" sz="1300">
              <a:solidFill>
                <a:schemeClr val="bg1"/>
              </a:solidFill>
              <a:latin typeface="Century Gothic"/>
            </a:endParaRPr>
          </a:p>
          <a:p>
            <a:r>
              <a:rPr lang="en-US" sz="1300">
                <a:solidFill>
                  <a:schemeClr val="bg1"/>
                </a:solidFill>
                <a:latin typeface="Century Gothic"/>
              </a:rPr>
              <a:t>This insight is valuable for understanding demographic trends. Further investigation into the factors contributing to this gender disparity could provide valuable information for targeted interventions and policies to improve overall life expectancy and address potential health inequalities.</a:t>
            </a:r>
          </a:p>
          <a:p>
            <a:endParaRPr lang="en-US">
              <a:solidFill>
                <a:schemeClr val="bg1"/>
              </a:solidFill>
            </a:endParaRPr>
          </a:p>
        </p:txBody>
      </p:sp>
      <p:pic>
        <p:nvPicPr>
          <p:cNvPr id="4" name="Content Placeholder 3" descr="A graph of a number of people&#10;&#10;Description automatically generated">
            <a:extLst>
              <a:ext uri="{FF2B5EF4-FFF2-40B4-BE49-F238E27FC236}">
                <a16:creationId xmlns:a16="http://schemas.microsoft.com/office/drawing/2014/main" id="{44664F52-BAC3-90CD-0922-AC3FCE9B3D2A}"/>
              </a:ext>
            </a:extLst>
          </p:cNvPr>
          <p:cNvPicPr>
            <a:picLocks noChangeAspect="1"/>
          </p:cNvPicPr>
          <p:nvPr/>
        </p:nvPicPr>
        <p:blipFill>
          <a:blip r:embed="rId3"/>
          <a:stretch>
            <a:fillRect/>
          </a:stretch>
        </p:blipFill>
        <p:spPr>
          <a:xfrm>
            <a:off x="5765593" y="1196657"/>
            <a:ext cx="5630561" cy="5250498"/>
          </a:xfrm>
          <a:prstGeom prst="rect">
            <a:avLst/>
          </a:prstGeom>
        </p:spPr>
      </p:pic>
      <p:sp>
        <p:nvSpPr>
          <p:cNvPr id="23" name="Rectangle 22">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54739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56" name="Rectangle 55">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Oval 56">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Oval 57">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Oval 58">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Oval 59">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Oval 60">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65"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0B5A93B3-1913-AE24-A992-E921BEA5BA0E}"/>
              </a:ext>
            </a:extLst>
          </p:cNvPr>
          <p:cNvSpPr>
            <a:spLocks noGrp="1"/>
          </p:cNvSpPr>
          <p:nvPr>
            <p:ph type="title"/>
          </p:nvPr>
        </p:nvSpPr>
        <p:spPr>
          <a:xfrm>
            <a:off x="535830" y="366450"/>
            <a:ext cx="3133726" cy="1020232"/>
          </a:xfrm>
        </p:spPr>
        <p:txBody>
          <a:bodyPr>
            <a:normAutofit/>
          </a:bodyPr>
          <a:lstStyle/>
          <a:p>
            <a:pPr>
              <a:lnSpc>
                <a:spcPct val="90000"/>
              </a:lnSpc>
            </a:pPr>
            <a:r>
              <a:rPr lang="en-GB" sz="2500"/>
              <a:t>T-statistic and P-value</a:t>
            </a:r>
          </a:p>
        </p:txBody>
      </p:sp>
      <p:sp>
        <p:nvSpPr>
          <p:cNvPr id="52" name="Content Placeholder 51">
            <a:extLst>
              <a:ext uri="{FF2B5EF4-FFF2-40B4-BE49-F238E27FC236}">
                <a16:creationId xmlns:a16="http://schemas.microsoft.com/office/drawing/2014/main" id="{2319339D-1859-0A01-4641-9A4B788154F9}"/>
              </a:ext>
            </a:extLst>
          </p:cNvPr>
          <p:cNvSpPr>
            <a:spLocks noGrp="1"/>
          </p:cNvSpPr>
          <p:nvPr>
            <p:ph idx="1"/>
          </p:nvPr>
        </p:nvSpPr>
        <p:spPr>
          <a:xfrm>
            <a:off x="452486" y="1144587"/>
            <a:ext cx="4169569" cy="5184774"/>
          </a:xfrm>
        </p:spPr>
        <p:txBody>
          <a:bodyPr vert="horz" lIns="91440" tIns="45720" rIns="91440" bIns="45720" rtlCol="0" anchor="t">
            <a:noAutofit/>
          </a:bodyPr>
          <a:lstStyle/>
          <a:p>
            <a:pPr marL="0" indent="0">
              <a:buNone/>
            </a:pPr>
            <a:r>
              <a:rPr lang="en-US" sz="1400" b="1">
                <a:solidFill>
                  <a:schemeClr val="bg1"/>
                </a:solidFill>
                <a:latin typeface="Century Gothic"/>
                <a:ea typeface="Menlo"/>
                <a:cs typeface="Menlo"/>
              </a:rPr>
              <a:t>T-statistic</a:t>
            </a:r>
          </a:p>
          <a:p>
            <a:pPr>
              <a:buNone/>
            </a:pPr>
            <a:r>
              <a:rPr lang="en-US" sz="1200">
                <a:solidFill>
                  <a:schemeClr val="bg1"/>
                </a:solidFill>
                <a:latin typeface="Century Gothic"/>
              </a:rPr>
              <a:t>The t-statistic measures how much the means of the two groups across years 2016-2018, 2017-2019 and 2018-2020 differ relative to the variation within the groups. </a:t>
            </a:r>
          </a:p>
          <a:p>
            <a:pPr>
              <a:buNone/>
            </a:pPr>
            <a:r>
              <a:rPr lang="en-US" sz="1200">
                <a:solidFill>
                  <a:schemeClr val="bg1"/>
                </a:solidFill>
                <a:latin typeface="Century Gothic"/>
              </a:rPr>
              <a:t>We can observe that across three different times the t-statistic is highly negative being -15.54 for years 2016-2018, -16.09 for years 2017-2019 and -16.21 for years 2018-2020, indicating that the mean life expectancy for males during those years is significantly lower than for females.</a:t>
            </a:r>
          </a:p>
          <a:p>
            <a:pPr>
              <a:buNone/>
            </a:pPr>
            <a:r>
              <a:rPr lang="en-US" sz="1400" b="1">
                <a:solidFill>
                  <a:schemeClr val="bg1"/>
                </a:solidFill>
                <a:latin typeface="Century Gothic"/>
                <a:ea typeface="Menlo"/>
                <a:cs typeface="Menlo"/>
              </a:rPr>
              <a:t>P-value</a:t>
            </a:r>
          </a:p>
          <a:p>
            <a:pPr>
              <a:buNone/>
            </a:pPr>
            <a:r>
              <a:rPr lang="en-US" sz="1200">
                <a:solidFill>
                  <a:schemeClr val="bg1"/>
                </a:solidFill>
                <a:latin typeface="Century Gothic"/>
              </a:rPr>
              <a:t>P- value across given years is extremely small (close to zero - being respectively: 2.99, 4.76, 2.02). This indicates that the observed difference in life expectancy between males and females is highly unlikely to be due to random chance alone. A small p-value suggests strong evidence against null hypothesis, which, in this case, would be that there is no difference in life expectancy between males and females during specific years.</a:t>
            </a:r>
            <a:br>
              <a:rPr lang="en-US" sz="1200"/>
            </a:br>
            <a:r>
              <a:rPr lang="en-US" sz="1200">
                <a:solidFill>
                  <a:schemeClr val="bg1"/>
                </a:solidFill>
                <a:latin typeface="Century Gothic"/>
              </a:rPr>
              <a:t>In summary, the t-test results suggest that there is a statistically significant difference in life expectancy between males and females. </a:t>
            </a:r>
          </a:p>
          <a:p>
            <a:pPr>
              <a:buNone/>
            </a:pPr>
            <a:br>
              <a:rPr lang="en-US"/>
            </a:br>
            <a:endParaRPr lang="en-US"/>
          </a:p>
          <a:p>
            <a:pPr marL="0" indent="0">
              <a:buNone/>
            </a:pPr>
            <a:endParaRPr lang="en-US" sz="1300" b="1">
              <a:solidFill>
                <a:schemeClr val="bg1"/>
              </a:solidFill>
              <a:latin typeface="Century Gothic"/>
              <a:ea typeface="Menlo"/>
              <a:cs typeface="Menlo"/>
            </a:endParaRPr>
          </a:p>
        </p:txBody>
      </p:sp>
      <p:pic>
        <p:nvPicPr>
          <p:cNvPr id="9" name="Content Placeholder 8" descr="A screenshot of a computer program&#10;&#10;Description automatically generated">
            <a:extLst>
              <a:ext uri="{FF2B5EF4-FFF2-40B4-BE49-F238E27FC236}">
                <a16:creationId xmlns:a16="http://schemas.microsoft.com/office/drawing/2014/main" id="{F1B97519-0144-FFDD-4BFA-5C5F586D8451}"/>
              </a:ext>
            </a:extLst>
          </p:cNvPr>
          <p:cNvPicPr>
            <a:picLocks noChangeAspect="1"/>
          </p:cNvPicPr>
          <p:nvPr/>
        </p:nvPicPr>
        <p:blipFill>
          <a:blip r:embed="rId3"/>
          <a:stretch>
            <a:fillRect/>
          </a:stretch>
        </p:blipFill>
        <p:spPr>
          <a:xfrm>
            <a:off x="5194607" y="972177"/>
            <a:ext cx="6558220" cy="5056520"/>
          </a:xfrm>
          <a:prstGeom prst="rect">
            <a:avLst/>
          </a:prstGeom>
        </p:spPr>
      </p:pic>
      <p:sp>
        <p:nvSpPr>
          <p:cNvPr id="67" name="Rectangle 66">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2357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1BC28FB-C7FF-46AD-AB15-4344005CCE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3" name="Rectangle 12">
              <a:extLst>
                <a:ext uri="{FF2B5EF4-FFF2-40B4-BE49-F238E27FC236}">
                  <a16:creationId xmlns:a16="http://schemas.microsoft.com/office/drawing/2014/main" id="{4CACC24D-9AE5-4096-AA34-D78DAD696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0FAA3273-7A05-48B4-B142-778B0C6C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46739DB-3852-4D4B-90C5-7A4E965C5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24F02A71-C507-480A-91A9-50523DFA6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4FE28C06-4A59-45BD-8B4C-7F622B2A25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98512EEE-7284-0D15-5F1E-A6462D397285}"/>
              </a:ext>
            </a:extLst>
          </p:cNvPr>
          <p:cNvSpPr>
            <a:spLocks noGrp="1"/>
          </p:cNvSpPr>
          <p:nvPr>
            <p:ph type="title"/>
          </p:nvPr>
        </p:nvSpPr>
        <p:spPr>
          <a:xfrm>
            <a:off x="639098" y="629265"/>
            <a:ext cx="6072776" cy="1622322"/>
          </a:xfrm>
        </p:spPr>
        <p:txBody>
          <a:bodyPr>
            <a:normAutofit/>
          </a:bodyPr>
          <a:lstStyle/>
          <a:p>
            <a:r>
              <a:rPr lang="en-GB"/>
              <a:t>Scatter Plot and Correlation</a:t>
            </a:r>
          </a:p>
        </p:txBody>
      </p:sp>
      <p:pic>
        <p:nvPicPr>
          <p:cNvPr id="5" name="Picture 4" descr="A graph with blue dots and red line&#10;&#10;Description automatically generated">
            <a:extLst>
              <a:ext uri="{FF2B5EF4-FFF2-40B4-BE49-F238E27FC236}">
                <a16:creationId xmlns:a16="http://schemas.microsoft.com/office/drawing/2014/main" id="{6A6E26A0-6959-A9DF-F276-0060673DBDD8}"/>
              </a:ext>
            </a:extLst>
          </p:cNvPr>
          <p:cNvPicPr>
            <a:picLocks noChangeAspect="1"/>
          </p:cNvPicPr>
          <p:nvPr/>
        </p:nvPicPr>
        <p:blipFill rotWithShape="1">
          <a:blip r:embed="rId3"/>
          <a:srcRect t="12506" r="-3" b="8808"/>
          <a:stretch/>
        </p:blipFill>
        <p:spPr>
          <a:xfrm>
            <a:off x="6095735" y="485384"/>
            <a:ext cx="4276504" cy="2847197"/>
          </a:xfrm>
          <a:prstGeom prst="rect">
            <a:avLst/>
          </a:prstGeom>
        </p:spPr>
      </p:pic>
      <p:sp>
        <p:nvSpPr>
          <p:cNvPr id="19" name="Rectangle 18">
            <a:extLst>
              <a:ext uri="{FF2B5EF4-FFF2-40B4-BE49-F238E27FC236}">
                <a16:creationId xmlns:a16="http://schemas.microsoft.com/office/drawing/2014/main" id="{111B9062-8A81-436B-8E05-C7607C1E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87ABE8A9-BB6C-A4E2-374C-ED3515E5D582}"/>
              </a:ext>
            </a:extLst>
          </p:cNvPr>
          <p:cNvSpPr>
            <a:spLocks noGrp="1"/>
          </p:cNvSpPr>
          <p:nvPr>
            <p:ph idx="1"/>
          </p:nvPr>
        </p:nvSpPr>
        <p:spPr>
          <a:xfrm>
            <a:off x="639098" y="2418735"/>
            <a:ext cx="6072776" cy="3811740"/>
          </a:xfrm>
        </p:spPr>
        <p:txBody>
          <a:bodyPr anchor="ctr">
            <a:normAutofit/>
          </a:bodyPr>
          <a:lstStyle/>
          <a:p>
            <a:pPr marL="0" indent="0">
              <a:buNone/>
            </a:pPr>
            <a:r>
              <a:rPr lang="en-US" sz="1500">
                <a:solidFill>
                  <a:schemeClr val="bg1"/>
                </a:solidFill>
                <a:latin typeface="Century Gothic"/>
              </a:rPr>
              <a:t>The correlation coefficient of 0.92 between male and female life expectancies suggest a strong positive linear relationship. This indicates that as one gender's life expectancy increases, the other gender's life expectancy tends to increase proportionally. The high correlation suggest a consistent pattern in life expectancy between women and men, reflecting a strong positive association.</a:t>
            </a:r>
            <a:endParaRPr lang="en-US" sz="1500">
              <a:solidFill>
                <a:schemeClr val="bg1"/>
              </a:solidFill>
            </a:endParaRPr>
          </a:p>
          <a:p>
            <a:endParaRPr lang="en-US">
              <a:solidFill>
                <a:schemeClr val="bg1"/>
              </a:solidFill>
            </a:endParaRPr>
          </a:p>
        </p:txBody>
      </p:sp>
      <p:pic>
        <p:nvPicPr>
          <p:cNvPr id="6" name="Picture 5">
            <a:extLst>
              <a:ext uri="{FF2B5EF4-FFF2-40B4-BE49-F238E27FC236}">
                <a16:creationId xmlns:a16="http://schemas.microsoft.com/office/drawing/2014/main" id="{515E43EC-A605-3C86-7B8A-AF885F570B6C}"/>
              </a:ext>
            </a:extLst>
          </p:cNvPr>
          <p:cNvPicPr>
            <a:picLocks noChangeAspect="1"/>
          </p:cNvPicPr>
          <p:nvPr/>
        </p:nvPicPr>
        <p:blipFill>
          <a:blip r:embed="rId4"/>
          <a:stretch>
            <a:fillRect/>
          </a:stretch>
        </p:blipFill>
        <p:spPr>
          <a:xfrm>
            <a:off x="6941343" y="3598379"/>
            <a:ext cx="4702970" cy="2733056"/>
          </a:xfrm>
          <a:prstGeom prst="rect">
            <a:avLst/>
          </a:prstGeom>
        </p:spPr>
      </p:pic>
    </p:spTree>
    <p:extLst>
      <p:ext uri="{BB962C8B-B14F-4D97-AF65-F5344CB8AC3E}">
        <p14:creationId xmlns:p14="http://schemas.microsoft.com/office/powerpoint/2010/main" val="321469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298B78F7-6841-4168-8538-3E26070861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764D568C-39BB-4394-A483-C7C185002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 name="Oval 49">
              <a:extLst>
                <a:ext uri="{FF2B5EF4-FFF2-40B4-BE49-F238E27FC236}">
                  <a16:creationId xmlns:a16="http://schemas.microsoft.com/office/drawing/2014/main" id="{CB70B903-F367-48EC-B214-D1D26FC7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Oval 50">
              <a:extLst>
                <a:ext uri="{FF2B5EF4-FFF2-40B4-BE49-F238E27FC236}">
                  <a16:creationId xmlns:a16="http://schemas.microsoft.com/office/drawing/2014/main" id="{45E5B732-80F6-496B-AC33-E0FD9395D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CC709F18-F3FB-4D14-B50D-6159067EB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Freeform 5">
              <a:extLst>
                <a:ext uri="{FF2B5EF4-FFF2-40B4-BE49-F238E27FC236}">
                  <a16:creationId xmlns:a16="http://schemas.microsoft.com/office/drawing/2014/main" id="{16E4A747-3382-4841-BCBE-78D416DEE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54" name="Freeform 5">
              <a:extLst>
                <a:ext uri="{FF2B5EF4-FFF2-40B4-BE49-F238E27FC236}">
                  <a16:creationId xmlns:a16="http://schemas.microsoft.com/office/drawing/2014/main" id="{049AC68C-6F74-4DEB-9CD1-3E1C4EB2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55" name="Freeform 5">
              <a:extLst>
                <a:ext uri="{FF2B5EF4-FFF2-40B4-BE49-F238E27FC236}">
                  <a16:creationId xmlns:a16="http://schemas.microsoft.com/office/drawing/2014/main" id="{3FB17BE8-AC72-4544-AFE9-F8C1C3EB65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79F49FA3-DFF4-3E04-A049-1A7D84F0AEE2}"/>
              </a:ext>
            </a:extLst>
          </p:cNvPr>
          <p:cNvSpPr>
            <a:spLocks noGrp="1"/>
          </p:cNvSpPr>
          <p:nvPr>
            <p:ph type="title"/>
          </p:nvPr>
        </p:nvSpPr>
        <p:spPr>
          <a:xfrm>
            <a:off x="639098" y="629265"/>
            <a:ext cx="5132438" cy="1622322"/>
          </a:xfrm>
        </p:spPr>
        <p:txBody>
          <a:bodyPr>
            <a:normAutofit/>
          </a:bodyPr>
          <a:lstStyle/>
          <a:p>
            <a:r>
              <a:rPr lang="en-GB"/>
              <a:t>Box Plot and outliers</a:t>
            </a:r>
          </a:p>
        </p:txBody>
      </p:sp>
      <p:sp>
        <p:nvSpPr>
          <p:cNvPr id="45" name="Content Placeholder 44">
            <a:extLst>
              <a:ext uri="{FF2B5EF4-FFF2-40B4-BE49-F238E27FC236}">
                <a16:creationId xmlns:a16="http://schemas.microsoft.com/office/drawing/2014/main" id="{F5C04D19-72DD-68CB-1A2B-DAEBB254C503}"/>
              </a:ext>
            </a:extLst>
          </p:cNvPr>
          <p:cNvSpPr>
            <a:spLocks noGrp="1"/>
          </p:cNvSpPr>
          <p:nvPr>
            <p:ph idx="1"/>
          </p:nvPr>
        </p:nvSpPr>
        <p:spPr>
          <a:xfrm>
            <a:off x="639098" y="2418735"/>
            <a:ext cx="5132439" cy="3811742"/>
          </a:xfrm>
        </p:spPr>
        <p:txBody>
          <a:bodyPr anchor="ctr">
            <a:normAutofit/>
          </a:bodyPr>
          <a:lstStyle/>
          <a:p>
            <a:pPr marL="0" indent="0">
              <a:buNone/>
            </a:pPr>
            <a:r>
              <a:rPr lang="en-US" sz="1500">
                <a:solidFill>
                  <a:schemeClr val="bg1"/>
                </a:solidFill>
                <a:latin typeface="Century Gothic"/>
              </a:rPr>
              <a:t>Once again it is evident, that female life expectancies consistently surpass those of males, with medians ranging from 84 to 86 years compared to males' 80 to 82 years. </a:t>
            </a:r>
            <a:endParaRPr lang="en-US">
              <a:solidFill>
                <a:schemeClr val="bg1"/>
              </a:solidFill>
              <a:latin typeface="Century Gothic"/>
            </a:endParaRPr>
          </a:p>
          <a:p>
            <a:pPr marL="0" indent="0">
              <a:buNone/>
            </a:pPr>
            <a:r>
              <a:rPr lang="en-US" sz="1500">
                <a:solidFill>
                  <a:schemeClr val="bg1"/>
                </a:solidFill>
                <a:latin typeface="Century Gothic"/>
              </a:rPr>
              <a:t>Despite the presence of outliers suggesting some variability, those deviations have minimal impact on the overarching trend. This robust pattern underscores the enduring observation that, on average, women enjoy longer life expectancies than males, contributing valuable insights to demographic disparities.</a:t>
            </a:r>
            <a:endParaRPr lang="en-US">
              <a:solidFill>
                <a:schemeClr val="bg1"/>
              </a:solidFill>
            </a:endParaRPr>
          </a:p>
          <a:p>
            <a:endParaRPr lang="en-US">
              <a:solidFill>
                <a:schemeClr val="bg1"/>
              </a:solidFill>
            </a:endParaRPr>
          </a:p>
        </p:txBody>
      </p:sp>
      <p:pic>
        <p:nvPicPr>
          <p:cNvPr id="5" name="Content Placeholder 4" descr="A graph of a person and person&#10;&#10;Description automatically generated">
            <a:extLst>
              <a:ext uri="{FF2B5EF4-FFF2-40B4-BE49-F238E27FC236}">
                <a16:creationId xmlns:a16="http://schemas.microsoft.com/office/drawing/2014/main" id="{53B3E962-001D-F5E1-3DC9-F2F3A8F13978}"/>
              </a:ext>
            </a:extLst>
          </p:cNvPr>
          <p:cNvPicPr>
            <a:picLocks noChangeAspect="1"/>
          </p:cNvPicPr>
          <p:nvPr/>
        </p:nvPicPr>
        <p:blipFill>
          <a:blip r:embed="rId3"/>
          <a:stretch>
            <a:fillRect/>
          </a:stretch>
        </p:blipFill>
        <p:spPr>
          <a:xfrm>
            <a:off x="6700827" y="1153391"/>
            <a:ext cx="5403432" cy="5072005"/>
          </a:xfrm>
          <a:prstGeom prst="rect">
            <a:avLst/>
          </a:prstGeom>
        </p:spPr>
      </p:pic>
      <p:sp>
        <p:nvSpPr>
          <p:cNvPr id="57" name="Rectangle 56">
            <a:extLst>
              <a:ext uri="{FF2B5EF4-FFF2-40B4-BE49-F238E27FC236}">
                <a16:creationId xmlns:a16="http://schemas.microsoft.com/office/drawing/2014/main" id="{B5BA6DB3-F246-4306-AA4A-B2E8EF6D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9829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110B-AE23-A135-72F3-9DD76B96131A}"/>
              </a:ext>
            </a:extLst>
          </p:cNvPr>
          <p:cNvSpPr>
            <a:spLocks noGrp="1"/>
          </p:cNvSpPr>
          <p:nvPr>
            <p:ph type="title"/>
          </p:nvPr>
        </p:nvSpPr>
        <p:spPr/>
        <p:txBody>
          <a:bodyPr/>
          <a:lstStyle/>
          <a:p>
            <a:r>
              <a:rPr lang="en-GB"/>
              <a:t>Key Findings:</a:t>
            </a:r>
          </a:p>
        </p:txBody>
      </p:sp>
      <p:sp>
        <p:nvSpPr>
          <p:cNvPr id="3" name="Content Placeholder 2">
            <a:extLst>
              <a:ext uri="{FF2B5EF4-FFF2-40B4-BE49-F238E27FC236}">
                <a16:creationId xmlns:a16="http://schemas.microsoft.com/office/drawing/2014/main" id="{D9CF6AEE-A19D-DD48-C718-576869265158}"/>
              </a:ext>
            </a:extLst>
          </p:cNvPr>
          <p:cNvSpPr>
            <a:spLocks noGrp="1"/>
          </p:cNvSpPr>
          <p:nvPr>
            <p:ph idx="1"/>
          </p:nvPr>
        </p:nvSpPr>
        <p:spPr/>
        <p:txBody>
          <a:bodyPr vert="horz" lIns="91440" tIns="45720" rIns="91440" bIns="45720" rtlCol="0" anchor="t">
            <a:normAutofit/>
          </a:bodyPr>
          <a:lstStyle/>
          <a:p>
            <a:pPr marL="0" indent="0">
              <a:buNone/>
            </a:pPr>
            <a:endParaRPr lang="en-US" sz="1700">
              <a:latin typeface="Century Gothic"/>
              <a:cs typeface="Arial"/>
            </a:endParaRPr>
          </a:p>
          <a:p>
            <a:pPr lvl="1">
              <a:buFont typeface="Courier New,monospace" charset="2"/>
              <a:buChar char="o"/>
            </a:pPr>
            <a:r>
              <a:rPr lang="en-US" sz="1700">
                <a:latin typeface="Century Gothic"/>
                <a:cs typeface="Arial"/>
              </a:rPr>
              <a:t>After throughout analysis it is evident that females live longer than males;</a:t>
            </a:r>
          </a:p>
          <a:p>
            <a:pPr lvl="1">
              <a:buFont typeface="Courier New,monospace" charset="2"/>
              <a:buChar char="o"/>
            </a:pPr>
            <a:r>
              <a:rPr lang="en-US" sz="1700">
                <a:latin typeface="Century Gothic"/>
                <a:cs typeface="Arial"/>
              </a:rPr>
              <a:t>As life expectancy of males increases, female life expectancy also increases;</a:t>
            </a:r>
          </a:p>
          <a:p>
            <a:pPr lvl="1">
              <a:buFont typeface="Courier New,monospace" charset="2"/>
              <a:buChar char="o"/>
            </a:pPr>
            <a:r>
              <a:rPr lang="en-US" sz="1700">
                <a:latin typeface="Century Gothic"/>
                <a:cs typeface="Arial"/>
              </a:rPr>
              <a:t>T-statistics and P-value tests suggest that this outcome is not due to a random chance alone.                       </a:t>
            </a:r>
            <a:endParaRPr lang="en-US" sz="900">
              <a:cs typeface="Arial"/>
            </a:endParaRPr>
          </a:p>
          <a:p>
            <a:pPr lvl="1">
              <a:buFont typeface="Courier New,monospace" charset="2"/>
              <a:buChar char="o"/>
            </a:pPr>
            <a:endParaRPr lang="en-US" sz="2000">
              <a:latin typeface="Century Gothic"/>
              <a:cs typeface="Arial"/>
            </a:endParaRPr>
          </a:p>
        </p:txBody>
      </p:sp>
      <p:pic>
        <p:nvPicPr>
          <p:cNvPr id="5" name="Graphic 4" descr="Man with cane with solid fill">
            <a:extLst>
              <a:ext uri="{FF2B5EF4-FFF2-40B4-BE49-F238E27FC236}">
                <a16:creationId xmlns:a16="http://schemas.microsoft.com/office/drawing/2014/main" id="{F5CEED70-16D2-A775-08BD-EE335ABD97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24802" y="4864894"/>
            <a:ext cx="1450179" cy="1497805"/>
          </a:xfrm>
          <a:prstGeom prst="rect">
            <a:avLst/>
          </a:prstGeom>
        </p:spPr>
      </p:pic>
      <p:pic>
        <p:nvPicPr>
          <p:cNvPr id="7" name="Graphic 6" descr="Woman Shrugging with solid fill">
            <a:extLst>
              <a:ext uri="{FF2B5EF4-FFF2-40B4-BE49-F238E27FC236}">
                <a16:creationId xmlns:a16="http://schemas.microsoft.com/office/drawing/2014/main" id="{3B7C67C7-2F9A-E021-0C17-60570FFDF6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4612" y="4983957"/>
            <a:ext cx="1366836" cy="1378743"/>
          </a:xfrm>
          <a:prstGeom prst="rect">
            <a:avLst/>
          </a:prstGeom>
        </p:spPr>
      </p:pic>
      <p:pic>
        <p:nvPicPr>
          <p:cNvPr id="8" name="Graphic 7" descr="Trophy with solid fill">
            <a:extLst>
              <a:ext uri="{FF2B5EF4-FFF2-40B4-BE49-F238E27FC236}">
                <a16:creationId xmlns:a16="http://schemas.microsoft.com/office/drawing/2014/main" id="{5CC36C81-E4B5-79A8-A399-AEEF93D7A1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60000">
            <a:off x="6093180" y="5130526"/>
            <a:ext cx="819151" cy="819151"/>
          </a:xfrm>
          <a:prstGeom prst="rect">
            <a:avLst/>
          </a:prstGeom>
        </p:spPr>
      </p:pic>
      <p:pic>
        <p:nvPicPr>
          <p:cNvPr id="9" name="Graphic 8" descr="Muscular arm with solid fill">
            <a:extLst>
              <a:ext uri="{FF2B5EF4-FFF2-40B4-BE49-F238E27FC236}">
                <a16:creationId xmlns:a16="http://schemas.microsoft.com/office/drawing/2014/main" id="{3861D881-93A2-64E5-C636-7A8669FAB59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03269" y="4900612"/>
            <a:ext cx="831057" cy="783432"/>
          </a:xfrm>
          <a:prstGeom prst="rect">
            <a:avLst/>
          </a:prstGeom>
        </p:spPr>
      </p:pic>
      <p:pic>
        <p:nvPicPr>
          <p:cNvPr id="10" name="Graphic 9" descr="Thought bubble outline">
            <a:extLst>
              <a:ext uri="{FF2B5EF4-FFF2-40B4-BE49-F238E27FC236}">
                <a16:creationId xmlns:a16="http://schemas.microsoft.com/office/drawing/2014/main" id="{48159876-7C35-8E63-253D-74C5B91B83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22519" y="4150519"/>
            <a:ext cx="997743" cy="1021556"/>
          </a:xfrm>
          <a:prstGeom prst="rect">
            <a:avLst/>
          </a:prstGeom>
        </p:spPr>
      </p:pic>
      <p:pic>
        <p:nvPicPr>
          <p:cNvPr id="11" name="Graphic 10" descr="Alarm Ringing with solid fill">
            <a:extLst>
              <a:ext uri="{FF2B5EF4-FFF2-40B4-BE49-F238E27FC236}">
                <a16:creationId xmlns:a16="http://schemas.microsoft.com/office/drawing/2014/main" id="{A85E08A2-E6F5-9421-02F4-EAD9FBBB312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96363" y="4317206"/>
            <a:ext cx="450058" cy="450057"/>
          </a:xfrm>
          <a:prstGeom prst="rect">
            <a:avLst/>
          </a:prstGeom>
        </p:spPr>
      </p:pic>
    </p:spTree>
    <p:extLst>
      <p:ext uri="{BB962C8B-B14F-4D97-AF65-F5344CB8AC3E}">
        <p14:creationId xmlns:p14="http://schemas.microsoft.com/office/powerpoint/2010/main" val="2917918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A332-E47F-04CE-AB1B-F27DD9DDC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E01B5-EFD6-B143-08C6-61E2EA1D7D79}"/>
              </a:ext>
            </a:extLst>
          </p:cNvPr>
          <p:cNvSpPr>
            <a:spLocks noGrp="1"/>
          </p:cNvSpPr>
          <p:nvPr>
            <p:ph type="title"/>
          </p:nvPr>
        </p:nvSpPr>
        <p:spPr>
          <a:xfrm>
            <a:off x="882769" y="854796"/>
            <a:ext cx="9598391" cy="706964"/>
          </a:xfrm>
        </p:spPr>
        <p:txBody>
          <a:bodyPr/>
          <a:lstStyle/>
          <a:p>
            <a:r>
              <a:rPr lang="en-US"/>
              <a:t>Conclusions</a:t>
            </a:r>
          </a:p>
        </p:txBody>
      </p:sp>
      <p:sp>
        <p:nvSpPr>
          <p:cNvPr id="3" name="Content Placeholder 2">
            <a:extLst>
              <a:ext uri="{FF2B5EF4-FFF2-40B4-BE49-F238E27FC236}">
                <a16:creationId xmlns:a16="http://schemas.microsoft.com/office/drawing/2014/main" id="{012BB5C2-1BD7-6024-2083-24B9C9E4CCD2}"/>
              </a:ext>
            </a:extLst>
          </p:cNvPr>
          <p:cNvSpPr>
            <a:spLocks noGrp="1"/>
          </p:cNvSpPr>
          <p:nvPr>
            <p:ph idx="1"/>
          </p:nvPr>
        </p:nvSpPr>
        <p:spPr>
          <a:xfrm>
            <a:off x="671508" y="2638548"/>
            <a:ext cx="10848984" cy="3908556"/>
          </a:xfrm>
        </p:spPr>
        <p:txBody>
          <a:bodyPr vert="horz" lIns="91440" tIns="45720" rIns="91440" bIns="45720" rtlCol="0" anchor="t">
            <a:normAutofit/>
          </a:bodyPr>
          <a:lstStyle/>
          <a:p>
            <a:pPr>
              <a:lnSpc>
                <a:spcPct val="150000"/>
              </a:lnSpc>
              <a:spcBef>
                <a:spcPts val="0"/>
              </a:spcBef>
            </a:pPr>
            <a:r>
              <a:rPr lang="en-US" sz="2800">
                <a:latin typeface="Arial"/>
                <a:cs typeface="Arial"/>
              </a:rPr>
              <a:t>Does health expenditure impact life expectancy?</a:t>
            </a:r>
          </a:p>
          <a:p>
            <a:pPr marL="357188" indent="0">
              <a:lnSpc>
                <a:spcPct val="150000"/>
              </a:lnSpc>
              <a:spcBef>
                <a:spcPts val="0"/>
              </a:spcBef>
              <a:buNone/>
            </a:pPr>
            <a:r>
              <a:rPr lang="en-US" sz="1600">
                <a:latin typeface="Century Gothic" panose="020B0502020202020204" pitchFamily="34" charset="0"/>
                <a:cs typeface="Arial"/>
              </a:rPr>
              <a:t>From the comparison between Developed and Developing countries, as the spending on health increases, life expectancy slightly increases as well.</a:t>
            </a:r>
          </a:p>
          <a:p>
            <a:pPr>
              <a:lnSpc>
                <a:spcPct val="150000"/>
              </a:lnSpc>
              <a:spcBef>
                <a:spcPts val="0"/>
              </a:spcBef>
            </a:pPr>
            <a:r>
              <a:rPr lang="en-US" sz="2800">
                <a:latin typeface="Arial"/>
                <a:cs typeface="Arial"/>
              </a:rPr>
              <a:t>Does residency location impact life expectancy?</a:t>
            </a:r>
          </a:p>
          <a:p>
            <a:pPr>
              <a:lnSpc>
                <a:spcPct val="150000"/>
              </a:lnSpc>
              <a:spcBef>
                <a:spcPts val="0"/>
              </a:spcBef>
            </a:pPr>
            <a:r>
              <a:rPr lang="en-US" sz="2800">
                <a:latin typeface="Arial"/>
                <a:cs typeface="Arial"/>
              </a:rPr>
              <a:t>Does gender impact life expectancy?</a:t>
            </a:r>
            <a:br>
              <a:rPr lang="en-US" sz="2800">
                <a:latin typeface="Arial"/>
                <a:cs typeface="Arial"/>
              </a:rPr>
            </a:br>
            <a:r>
              <a:rPr lang="en-US" sz="1500">
                <a:solidFill>
                  <a:schemeClr val="tx1"/>
                </a:solidFill>
                <a:ea typeface="+mn-lt"/>
                <a:cs typeface="+mn-lt"/>
              </a:rPr>
              <a:t>Gender significantly influences life expectancy, as females consistently show higher median values (84-86 years) compared to males (80-82 years).</a:t>
            </a:r>
          </a:p>
        </p:txBody>
      </p:sp>
    </p:spTree>
    <p:extLst>
      <p:ext uri="{BB962C8B-B14F-4D97-AF65-F5344CB8AC3E}">
        <p14:creationId xmlns:p14="http://schemas.microsoft.com/office/powerpoint/2010/main" val="28528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43E38-ECC0-CB45-0DDF-D4D5E95C0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112FB-EC9B-0B3C-C05A-D4B383F3D90E}"/>
              </a:ext>
            </a:extLst>
          </p:cNvPr>
          <p:cNvSpPr>
            <a:spLocks noGrp="1"/>
          </p:cNvSpPr>
          <p:nvPr>
            <p:ph type="title"/>
          </p:nvPr>
        </p:nvSpPr>
        <p:spPr>
          <a:xfrm>
            <a:off x="736465" y="699348"/>
            <a:ext cx="9598391" cy="706964"/>
          </a:xfrm>
        </p:spPr>
        <p:txBody>
          <a:bodyPr/>
          <a:lstStyle/>
          <a:p>
            <a:r>
              <a:rPr lang="en-US"/>
              <a:t>Research Question 1 – Health Expenditure</a:t>
            </a:r>
          </a:p>
        </p:txBody>
      </p:sp>
      <p:sp>
        <p:nvSpPr>
          <p:cNvPr id="3" name="Content Placeholder 2">
            <a:extLst>
              <a:ext uri="{FF2B5EF4-FFF2-40B4-BE49-F238E27FC236}">
                <a16:creationId xmlns:a16="http://schemas.microsoft.com/office/drawing/2014/main" id="{CC4D72DE-EF19-019D-3643-4B2271D9FB1A}"/>
              </a:ext>
            </a:extLst>
          </p:cNvPr>
          <p:cNvSpPr>
            <a:spLocks noGrp="1"/>
          </p:cNvSpPr>
          <p:nvPr>
            <p:ph idx="1"/>
          </p:nvPr>
        </p:nvSpPr>
        <p:spPr>
          <a:xfrm>
            <a:off x="671508" y="2346790"/>
            <a:ext cx="10848984" cy="3908556"/>
          </a:xfrm>
        </p:spPr>
        <p:txBody>
          <a:bodyPr/>
          <a:lstStyle/>
          <a:p>
            <a:r>
              <a:rPr lang="en-US"/>
              <a:t>Imported csv from Kaggle: </a:t>
            </a:r>
          </a:p>
          <a:p>
            <a:endParaRPr lang="en-US"/>
          </a:p>
          <a:p>
            <a:endParaRPr lang="en-US"/>
          </a:p>
          <a:p>
            <a:endParaRPr lang="en-US"/>
          </a:p>
          <a:p>
            <a:pPr marL="0" indent="0">
              <a:buNone/>
            </a:pPr>
            <a:endParaRPr lang="en-US"/>
          </a:p>
          <a:p>
            <a:r>
              <a:rPr lang="en-US"/>
              <a:t>Merged with csv on health expenditure (% of GDP) from WHO:</a:t>
            </a:r>
          </a:p>
          <a:p>
            <a:endParaRPr lang="en-US"/>
          </a:p>
          <a:p>
            <a:endParaRPr lang="en-US"/>
          </a:p>
          <a:p>
            <a:r>
              <a:rPr lang="en-US"/>
              <a:t>Variables of interest: </a:t>
            </a:r>
          </a:p>
        </p:txBody>
      </p:sp>
      <p:sp>
        <p:nvSpPr>
          <p:cNvPr id="6" name="Title 1">
            <a:extLst>
              <a:ext uri="{FF2B5EF4-FFF2-40B4-BE49-F238E27FC236}">
                <a16:creationId xmlns:a16="http://schemas.microsoft.com/office/drawing/2014/main" id="{D4D28C72-44AC-48C8-7999-43E36D436EBD}"/>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Dataset</a:t>
            </a:r>
          </a:p>
        </p:txBody>
      </p:sp>
      <p:pic>
        <p:nvPicPr>
          <p:cNvPr id="4" name="Picture 3">
            <a:extLst>
              <a:ext uri="{FF2B5EF4-FFF2-40B4-BE49-F238E27FC236}">
                <a16:creationId xmlns:a16="http://schemas.microsoft.com/office/drawing/2014/main" id="{9FAC2705-76A7-592D-D79A-6461654E37DE}"/>
              </a:ext>
            </a:extLst>
          </p:cNvPr>
          <p:cNvPicPr>
            <a:picLocks noChangeAspect="1"/>
          </p:cNvPicPr>
          <p:nvPr/>
        </p:nvPicPr>
        <p:blipFill>
          <a:blip r:embed="rId2"/>
          <a:stretch>
            <a:fillRect/>
          </a:stretch>
        </p:blipFill>
        <p:spPr>
          <a:xfrm>
            <a:off x="4229472" y="2394758"/>
            <a:ext cx="6752472" cy="1906310"/>
          </a:xfrm>
          <a:prstGeom prst="rect">
            <a:avLst/>
          </a:prstGeom>
        </p:spPr>
      </p:pic>
      <p:pic>
        <p:nvPicPr>
          <p:cNvPr id="5" name="Picture 4">
            <a:extLst>
              <a:ext uri="{FF2B5EF4-FFF2-40B4-BE49-F238E27FC236}">
                <a16:creationId xmlns:a16="http://schemas.microsoft.com/office/drawing/2014/main" id="{BBCADEE0-C730-85E8-1F8E-C60370F9A61F}"/>
              </a:ext>
            </a:extLst>
          </p:cNvPr>
          <p:cNvPicPr>
            <a:picLocks noChangeAspect="1"/>
          </p:cNvPicPr>
          <p:nvPr/>
        </p:nvPicPr>
        <p:blipFill>
          <a:blip r:embed="rId3"/>
          <a:stretch>
            <a:fillRect/>
          </a:stretch>
        </p:blipFill>
        <p:spPr>
          <a:xfrm>
            <a:off x="8129524" y="4381119"/>
            <a:ext cx="1791716" cy="1399149"/>
          </a:xfrm>
          <a:prstGeom prst="rect">
            <a:avLst/>
          </a:prstGeom>
        </p:spPr>
      </p:pic>
      <p:pic>
        <p:nvPicPr>
          <p:cNvPr id="7" name="Picture 6">
            <a:extLst>
              <a:ext uri="{FF2B5EF4-FFF2-40B4-BE49-F238E27FC236}">
                <a16:creationId xmlns:a16="http://schemas.microsoft.com/office/drawing/2014/main" id="{FA422F2B-77A1-C31B-92FD-28966580C63F}"/>
              </a:ext>
            </a:extLst>
          </p:cNvPr>
          <p:cNvPicPr>
            <a:picLocks noChangeAspect="1"/>
          </p:cNvPicPr>
          <p:nvPr/>
        </p:nvPicPr>
        <p:blipFill>
          <a:blip r:embed="rId4"/>
          <a:stretch>
            <a:fillRect/>
          </a:stretch>
        </p:blipFill>
        <p:spPr>
          <a:xfrm>
            <a:off x="3464306" y="5469205"/>
            <a:ext cx="3229102" cy="1335201"/>
          </a:xfrm>
          <a:prstGeom prst="rect">
            <a:avLst/>
          </a:prstGeom>
        </p:spPr>
      </p:pic>
    </p:spTree>
    <p:extLst>
      <p:ext uri="{BB962C8B-B14F-4D97-AF65-F5344CB8AC3E}">
        <p14:creationId xmlns:p14="http://schemas.microsoft.com/office/powerpoint/2010/main" val="42907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431FF-A2BE-1F9B-15F7-E7E499830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F541E-4FD2-6078-7210-626F2E531398}"/>
              </a:ext>
            </a:extLst>
          </p:cNvPr>
          <p:cNvSpPr>
            <a:spLocks noGrp="1"/>
          </p:cNvSpPr>
          <p:nvPr>
            <p:ph type="title"/>
          </p:nvPr>
        </p:nvSpPr>
        <p:spPr>
          <a:xfrm>
            <a:off x="736465" y="699348"/>
            <a:ext cx="9598391" cy="706964"/>
          </a:xfrm>
        </p:spPr>
        <p:txBody>
          <a:bodyPr/>
          <a:lstStyle/>
          <a:p>
            <a:r>
              <a:rPr lang="en-US"/>
              <a:t>Research Question 1 – Health Expenditure</a:t>
            </a:r>
          </a:p>
        </p:txBody>
      </p:sp>
      <p:pic>
        <p:nvPicPr>
          <p:cNvPr id="5" name="Content Placeholder 4" descr="A graph with numbers and a bar chart&#10;&#10;Description automatically generated with medium confidence">
            <a:extLst>
              <a:ext uri="{FF2B5EF4-FFF2-40B4-BE49-F238E27FC236}">
                <a16:creationId xmlns:a16="http://schemas.microsoft.com/office/drawing/2014/main" id="{B6B64491-E2F4-9C0A-09DC-50EFBF4A3C08}"/>
              </a:ext>
            </a:extLst>
          </p:cNvPr>
          <p:cNvPicPr>
            <a:picLocks noGrp="1" noChangeAspect="1"/>
          </p:cNvPicPr>
          <p:nvPr>
            <p:ph idx="1"/>
          </p:nvPr>
        </p:nvPicPr>
        <p:blipFill rotWithShape="1">
          <a:blip r:embed="rId2"/>
          <a:srcRect l="477" r="1084" b="1119"/>
          <a:stretch/>
        </p:blipFill>
        <p:spPr>
          <a:xfrm>
            <a:off x="4516190" y="2750437"/>
            <a:ext cx="3982834" cy="3288034"/>
          </a:xfrm>
        </p:spPr>
      </p:pic>
      <p:sp>
        <p:nvSpPr>
          <p:cNvPr id="6" name="Title 1">
            <a:extLst>
              <a:ext uri="{FF2B5EF4-FFF2-40B4-BE49-F238E27FC236}">
                <a16:creationId xmlns:a16="http://schemas.microsoft.com/office/drawing/2014/main" id="{CA61A93D-19C2-D400-7256-79FEC84510CB}"/>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pic>
        <p:nvPicPr>
          <p:cNvPr id="8" name="Picture 7" descr="A graph with blue and orange bars&#10;&#10;Description automatically generated">
            <a:extLst>
              <a:ext uri="{FF2B5EF4-FFF2-40B4-BE49-F238E27FC236}">
                <a16:creationId xmlns:a16="http://schemas.microsoft.com/office/drawing/2014/main" id="{EDE2BC2C-665D-07E2-8CBB-9EB0F3289E1A}"/>
              </a:ext>
            </a:extLst>
          </p:cNvPr>
          <p:cNvPicPr>
            <a:picLocks noChangeAspect="1"/>
          </p:cNvPicPr>
          <p:nvPr/>
        </p:nvPicPr>
        <p:blipFill rotWithShape="1">
          <a:blip r:embed="rId3"/>
          <a:srcRect l="1183" r="378" b="130"/>
          <a:stretch/>
        </p:blipFill>
        <p:spPr>
          <a:xfrm>
            <a:off x="265044" y="2725503"/>
            <a:ext cx="4094751" cy="3337902"/>
          </a:xfrm>
          <a:prstGeom prst="rect">
            <a:avLst/>
          </a:prstGeom>
        </p:spPr>
      </p:pic>
      <p:sp>
        <p:nvSpPr>
          <p:cNvPr id="10" name="Content Placeholder 2">
            <a:extLst>
              <a:ext uri="{FF2B5EF4-FFF2-40B4-BE49-F238E27FC236}">
                <a16:creationId xmlns:a16="http://schemas.microsoft.com/office/drawing/2014/main" id="{59840678-CA19-9C93-83C7-E3EE48B0A851}"/>
              </a:ext>
            </a:extLst>
          </p:cNvPr>
          <p:cNvSpPr txBox="1">
            <a:spLocks/>
          </p:cNvSpPr>
          <p:nvPr/>
        </p:nvSpPr>
        <p:spPr>
          <a:xfrm>
            <a:off x="8577222" y="2285920"/>
            <a:ext cx="3515266" cy="421706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AU" sz="1200" b="0">
                <a:effectLst/>
                <a:latin typeface="Century Gothic" panose="020B0502020202020204" pitchFamily="34" charset="0"/>
              </a:rPr>
              <a:t>Developed countries on average have a higher life expectancy than Developing countries.</a:t>
            </a:r>
          </a:p>
          <a:p>
            <a:r>
              <a:rPr lang="en-AU" sz="1200" b="0">
                <a:effectLst/>
                <a:latin typeface="Century Gothic" panose="020B0502020202020204" pitchFamily="34" charset="0"/>
              </a:rPr>
              <a:t>Developed countries significantly spend more on health than Developing countries. </a:t>
            </a:r>
          </a:p>
          <a:p>
            <a:r>
              <a:rPr lang="en-AU" sz="1200">
                <a:latin typeface="Century Gothic" panose="020B0502020202020204" pitchFamily="34" charset="0"/>
              </a:rPr>
              <a:t>B</a:t>
            </a:r>
            <a:r>
              <a:rPr lang="en-AU" sz="1200" b="0">
                <a:effectLst/>
                <a:latin typeface="Century Gothic" panose="020B0502020202020204" pitchFamily="34" charset="0"/>
              </a:rPr>
              <a:t>etween 2009-2014, both Developing and Developed countries overall increased their spending on health compared to prior years of 2000-2008. </a:t>
            </a:r>
          </a:p>
          <a:p>
            <a:r>
              <a:rPr lang="en-AU" sz="1200" b="0">
                <a:effectLst/>
                <a:latin typeface="Century Gothic" panose="020B0502020202020204" pitchFamily="34" charset="0"/>
              </a:rPr>
              <a:t>Around 2010 onwards, there is a slight increase in the life expectancy for Developed countries, which does reflect the increase in health expenditure around the same time. </a:t>
            </a:r>
          </a:p>
          <a:p>
            <a:r>
              <a:rPr lang="en-AU" sz="1200" b="0">
                <a:effectLst/>
                <a:latin typeface="Century Gothic" panose="020B0502020202020204" pitchFamily="34" charset="0"/>
              </a:rPr>
              <a:t>For Developing countries, the life expectancy increases slightly in 2009 (which is also when health expenditure had a significant increase), before dropping slightly in 2010 and then increased from 2010 onwards. </a:t>
            </a:r>
          </a:p>
        </p:txBody>
      </p:sp>
    </p:spTree>
    <p:extLst>
      <p:ext uri="{BB962C8B-B14F-4D97-AF65-F5344CB8AC3E}">
        <p14:creationId xmlns:p14="http://schemas.microsoft.com/office/powerpoint/2010/main" val="289565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BF519-B6BF-899E-320E-C8AD3C8A0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2889C-159D-FB20-13BB-72187B55AF27}"/>
              </a:ext>
            </a:extLst>
          </p:cNvPr>
          <p:cNvSpPr>
            <a:spLocks noGrp="1"/>
          </p:cNvSpPr>
          <p:nvPr>
            <p:ph type="title"/>
          </p:nvPr>
        </p:nvSpPr>
        <p:spPr>
          <a:xfrm>
            <a:off x="736465" y="699348"/>
            <a:ext cx="9598391" cy="706964"/>
          </a:xfrm>
        </p:spPr>
        <p:txBody>
          <a:bodyPr/>
          <a:lstStyle/>
          <a:p>
            <a:r>
              <a:rPr lang="en-US"/>
              <a:t>Research Question 1 – Health Expenditure</a:t>
            </a:r>
          </a:p>
        </p:txBody>
      </p:sp>
      <p:sp>
        <p:nvSpPr>
          <p:cNvPr id="6" name="Title 1">
            <a:extLst>
              <a:ext uri="{FF2B5EF4-FFF2-40B4-BE49-F238E27FC236}">
                <a16:creationId xmlns:a16="http://schemas.microsoft.com/office/drawing/2014/main" id="{7CE5FE28-E779-710F-253B-43C95BEFCFA4}"/>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pic>
        <p:nvPicPr>
          <p:cNvPr id="9" name="Content Placeholder 8" descr="A graph with blue dots and red lines&#10;&#10;Description automatically generated">
            <a:extLst>
              <a:ext uri="{FF2B5EF4-FFF2-40B4-BE49-F238E27FC236}">
                <a16:creationId xmlns:a16="http://schemas.microsoft.com/office/drawing/2014/main" id="{262AF38B-3327-5110-D4AD-9B961E171DD6}"/>
              </a:ext>
            </a:extLst>
          </p:cNvPr>
          <p:cNvPicPr>
            <a:picLocks noGrp="1" noChangeAspect="1"/>
          </p:cNvPicPr>
          <p:nvPr>
            <p:ph idx="1"/>
          </p:nvPr>
        </p:nvPicPr>
        <p:blipFill rotWithShape="1">
          <a:blip r:embed="rId2"/>
          <a:srcRect l="223"/>
          <a:stretch/>
        </p:blipFill>
        <p:spPr>
          <a:xfrm>
            <a:off x="6397489" y="2382516"/>
            <a:ext cx="5050441" cy="4088318"/>
          </a:xfrm>
        </p:spPr>
      </p:pic>
      <p:pic>
        <p:nvPicPr>
          <p:cNvPr id="12" name="Picture 11" descr="A graph with a red line and a red line&#10;&#10;Description automatically generated">
            <a:extLst>
              <a:ext uri="{FF2B5EF4-FFF2-40B4-BE49-F238E27FC236}">
                <a16:creationId xmlns:a16="http://schemas.microsoft.com/office/drawing/2014/main" id="{4E664905-E182-AA62-9256-0CF9A7A21C47}"/>
              </a:ext>
            </a:extLst>
          </p:cNvPr>
          <p:cNvPicPr>
            <a:picLocks noChangeAspect="1"/>
          </p:cNvPicPr>
          <p:nvPr/>
        </p:nvPicPr>
        <p:blipFill>
          <a:blip r:embed="rId3"/>
          <a:stretch>
            <a:fillRect/>
          </a:stretch>
        </p:blipFill>
        <p:spPr>
          <a:xfrm>
            <a:off x="619539" y="2382517"/>
            <a:ext cx="5174974" cy="4088318"/>
          </a:xfrm>
          <a:prstGeom prst="rect">
            <a:avLst/>
          </a:prstGeom>
        </p:spPr>
      </p:pic>
      <p:sp>
        <p:nvSpPr>
          <p:cNvPr id="3" name="Content Placeholder 2">
            <a:extLst>
              <a:ext uri="{FF2B5EF4-FFF2-40B4-BE49-F238E27FC236}">
                <a16:creationId xmlns:a16="http://schemas.microsoft.com/office/drawing/2014/main" id="{83A095E2-EAE9-85F4-315A-FDEA58AD561A}"/>
              </a:ext>
            </a:extLst>
          </p:cNvPr>
          <p:cNvSpPr txBox="1">
            <a:spLocks/>
          </p:cNvSpPr>
          <p:nvPr/>
        </p:nvSpPr>
        <p:spPr>
          <a:xfrm>
            <a:off x="6397489" y="6470834"/>
            <a:ext cx="3937366" cy="3076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AU" sz="1200">
                <a:latin typeface="Century Gothic" panose="020B0502020202020204" pitchFamily="34" charset="0"/>
              </a:rPr>
              <a:t>The correlation for Developing Countries is 0.19. </a:t>
            </a:r>
            <a:endParaRPr lang="en-AU" sz="1200" b="0">
              <a:effectLst/>
              <a:latin typeface="Century Gothic" panose="020B0502020202020204" pitchFamily="34" charset="0"/>
            </a:endParaRPr>
          </a:p>
        </p:txBody>
      </p:sp>
      <p:sp>
        <p:nvSpPr>
          <p:cNvPr id="7" name="Content Placeholder 2">
            <a:extLst>
              <a:ext uri="{FF2B5EF4-FFF2-40B4-BE49-F238E27FC236}">
                <a16:creationId xmlns:a16="http://schemas.microsoft.com/office/drawing/2014/main" id="{85FAC8D8-A352-80E6-884B-92FE5282B540}"/>
              </a:ext>
            </a:extLst>
          </p:cNvPr>
          <p:cNvSpPr txBox="1">
            <a:spLocks/>
          </p:cNvSpPr>
          <p:nvPr/>
        </p:nvSpPr>
        <p:spPr>
          <a:xfrm>
            <a:off x="619539" y="6470833"/>
            <a:ext cx="3937366" cy="3076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AU" sz="1200">
                <a:latin typeface="Century Gothic" panose="020B0502020202020204" pitchFamily="34" charset="0"/>
              </a:rPr>
              <a:t>The correlation for Developed Countries is 0.37. </a:t>
            </a:r>
            <a:endParaRPr lang="en-AU" sz="1200" b="0">
              <a:effectLst/>
              <a:latin typeface="Century Gothic" panose="020B0502020202020204" pitchFamily="34" charset="0"/>
            </a:endParaRPr>
          </a:p>
        </p:txBody>
      </p:sp>
    </p:spTree>
    <p:extLst>
      <p:ext uri="{BB962C8B-B14F-4D97-AF65-F5344CB8AC3E}">
        <p14:creationId xmlns:p14="http://schemas.microsoft.com/office/powerpoint/2010/main" val="215611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CDE7E-074A-9731-77EE-A2F2BC7E0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11569-CA1B-8474-DBBA-4EAE55C9FBD4}"/>
              </a:ext>
            </a:extLst>
          </p:cNvPr>
          <p:cNvSpPr>
            <a:spLocks noGrp="1"/>
          </p:cNvSpPr>
          <p:nvPr>
            <p:ph type="title"/>
          </p:nvPr>
        </p:nvSpPr>
        <p:spPr>
          <a:xfrm>
            <a:off x="736465" y="699348"/>
            <a:ext cx="9598391" cy="706964"/>
          </a:xfrm>
        </p:spPr>
        <p:txBody>
          <a:bodyPr/>
          <a:lstStyle/>
          <a:p>
            <a:r>
              <a:rPr lang="en-US"/>
              <a:t>Research Question 1 – Health Expenditure</a:t>
            </a:r>
          </a:p>
        </p:txBody>
      </p:sp>
      <p:sp>
        <p:nvSpPr>
          <p:cNvPr id="6" name="Title 1">
            <a:extLst>
              <a:ext uri="{FF2B5EF4-FFF2-40B4-BE49-F238E27FC236}">
                <a16:creationId xmlns:a16="http://schemas.microsoft.com/office/drawing/2014/main" id="{021BF83A-1DCB-5C06-B3E2-F1B286075C35}"/>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Findings and Analysis</a:t>
            </a:r>
          </a:p>
        </p:txBody>
      </p:sp>
      <p:sp>
        <p:nvSpPr>
          <p:cNvPr id="10" name="Content Placeholder 2">
            <a:extLst>
              <a:ext uri="{FF2B5EF4-FFF2-40B4-BE49-F238E27FC236}">
                <a16:creationId xmlns:a16="http://schemas.microsoft.com/office/drawing/2014/main" id="{635B5B6F-BDEB-1F5F-FCE0-7D1CDE6A805E}"/>
              </a:ext>
            </a:extLst>
          </p:cNvPr>
          <p:cNvSpPr txBox="1">
            <a:spLocks/>
          </p:cNvSpPr>
          <p:nvPr/>
        </p:nvSpPr>
        <p:spPr>
          <a:xfrm>
            <a:off x="6344478" y="2751877"/>
            <a:ext cx="5479525" cy="371849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AU" sz="1400" b="0">
                <a:solidFill>
                  <a:schemeClr val="tx1"/>
                </a:solidFill>
                <a:effectLst/>
                <a:latin typeface="Century Gothic" panose="020B0502020202020204" pitchFamily="34" charset="0"/>
              </a:rPr>
              <a:t>For Developing countries, there is a weak, positive relationship between health expenditure and life expectancy. </a:t>
            </a:r>
          </a:p>
          <a:p>
            <a:r>
              <a:rPr lang="en-AU" sz="1400" b="0">
                <a:solidFill>
                  <a:schemeClr val="tx1"/>
                </a:solidFill>
                <a:effectLst/>
                <a:latin typeface="Century Gothic" panose="020B0502020202020204" pitchFamily="34" charset="0"/>
              </a:rPr>
              <a:t>For Developed countries, there is a medium positive relationship between health expenditure and life expectancy. </a:t>
            </a:r>
            <a:endParaRPr lang="en-AU" sz="1400">
              <a:solidFill>
                <a:schemeClr val="tx1"/>
              </a:solidFill>
              <a:latin typeface="Century Gothic" panose="020B0502020202020204" pitchFamily="34" charset="0"/>
            </a:endParaRPr>
          </a:p>
          <a:p>
            <a:r>
              <a:rPr lang="en-AU" sz="1400" b="0">
                <a:solidFill>
                  <a:schemeClr val="tx1"/>
                </a:solidFill>
                <a:effectLst/>
                <a:latin typeface="Century Gothic" panose="020B0502020202020204" pitchFamily="34" charset="0"/>
              </a:rPr>
              <a:t>Overall across all countries, there is also a medium positive relationship between health expenditure and life expectancy. Meaning as health expenditure increases, life expectancy slightly increases as well.</a:t>
            </a:r>
          </a:p>
          <a:p>
            <a:r>
              <a:rPr lang="en-AU" sz="1400" b="1">
                <a:solidFill>
                  <a:schemeClr val="tx1"/>
                </a:solidFill>
                <a:effectLst/>
                <a:latin typeface="Century Gothic" panose="020B0502020202020204" pitchFamily="34" charset="0"/>
              </a:rPr>
              <a:t>Conclusion</a:t>
            </a:r>
            <a:r>
              <a:rPr lang="en-AU" sz="1400" b="0">
                <a:solidFill>
                  <a:schemeClr val="tx1"/>
                </a:solidFill>
                <a:effectLst/>
                <a:latin typeface="Century Gothic" panose="020B0502020202020204" pitchFamily="34" charset="0"/>
              </a:rPr>
              <a:t>: Health Expenditure has a slight impact on Life Expectancy. Although it is not a strong relationship, in conjunction with other factors, health expenditure has a positive impact on life expectancy.</a:t>
            </a:r>
          </a:p>
        </p:txBody>
      </p:sp>
      <p:pic>
        <p:nvPicPr>
          <p:cNvPr id="9" name="Picture 8" descr="A diagram of a graph&#10;&#10;Description automatically generated">
            <a:extLst>
              <a:ext uri="{FF2B5EF4-FFF2-40B4-BE49-F238E27FC236}">
                <a16:creationId xmlns:a16="http://schemas.microsoft.com/office/drawing/2014/main" id="{948338C0-12BF-F617-AE50-C27D041125E6}"/>
              </a:ext>
            </a:extLst>
          </p:cNvPr>
          <p:cNvPicPr>
            <a:picLocks noChangeAspect="1"/>
          </p:cNvPicPr>
          <p:nvPr/>
        </p:nvPicPr>
        <p:blipFill rotWithShape="1">
          <a:blip r:embed="rId2"/>
          <a:srcRect l="214"/>
          <a:stretch/>
        </p:blipFill>
        <p:spPr>
          <a:xfrm>
            <a:off x="700196" y="2382517"/>
            <a:ext cx="5147327" cy="4168482"/>
          </a:xfrm>
          <a:prstGeom prst="rect">
            <a:avLst/>
          </a:prstGeom>
        </p:spPr>
      </p:pic>
      <p:sp>
        <p:nvSpPr>
          <p:cNvPr id="11" name="Content Placeholder 2">
            <a:extLst>
              <a:ext uri="{FF2B5EF4-FFF2-40B4-BE49-F238E27FC236}">
                <a16:creationId xmlns:a16="http://schemas.microsoft.com/office/drawing/2014/main" id="{098BA9DC-64C4-A7F7-EB41-669224156332}"/>
              </a:ext>
            </a:extLst>
          </p:cNvPr>
          <p:cNvSpPr txBox="1">
            <a:spLocks/>
          </p:cNvSpPr>
          <p:nvPr/>
        </p:nvSpPr>
        <p:spPr>
          <a:xfrm>
            <a:off x="700196" y="6550999"/>
            <a:ext cx="3937366" cy="3076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AU" sz="1200">
                <a:latin typeface="Century Gothic" panose="020B0502020202020204" pitchFamily="34" charset="0"/>
              </a:rPr>
              <a:t>The correlation for all countries is 0.36. </a:t>
            </a:r>
            <a:endParaRPr lang="en-AU" sz="1200" b="0">
              <a:effectLst/>
              <a:latin typeface="Century Gothic" panose="020B0502020202020204" pitchFamily="34" charset="0"/>
            </a:endParaRPr>
          </a:p>
        </p:txBody>
      </p:sp>
    </p:spTree>
    <p:extLst>
      <p:ext uri="{BB962C8B-B14F-4D97-AF65-F5344CB8AC3E}">
        <p14:creationId xmlns:p14="http://schemas.microsoft.com/office/powerpoint/2010/main" val="155455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7E281-A6BC-BD81-C08B-8EA8D6A4B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7221F-8322-940F-7719-78F8BF9806D0}"/>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A5E357A6-34E8-6034-3A88-C53DFC7922AB}"/>
              </a:ext>
            </a:extLst>
          </p:cNvPr>
          <p:cNvSpPr>
            <a:spLocks noGrp="1"/>
          </p:cNvSpPr>
          <p:nvPr>
            <p:ph idx="1"/>
          </p:nvPr>
        </p:nvSpPr>
        <p:spPr>
          <a:xfrm>
            <a:off x="986502" y="2647692"/>
            <a:ext cx="10218996" cy="3908556"/>
          </a:xfrm>
        </p:spPr>
        <p:txBody>
          <a:bodyPr vert="horz" lIns="91440" tIns="45720" rIns="91440" bIns="45720" rtlCol="0" anchor="t">
            <a:normAutofit/>
          </a:bodyPr>
          <a:lstStyle/>
          <a:p>
            <a:pPr marL="0" indent="0">
              <a:buNone/>
            </a:pPr>
            <a:r>
              <a:rPr lang="en-US" b="1"/>
              <a:t>Defining the question/variable:</a:t>
            </a:r>
          </a:p>
          <a:p>
            <a:pPr marL="0" indent="0">
              <a:buNone/>
            </a:pPr>
            <a:endParaRPr lang="en-US" b="1">
              <a:solidFill>
                <a:srgbClr val="404040"/>
              </a:solidFill>
              <a:latin typeface="Century Gothic"/>
            </a:endParaRPr>
          </a:p>
          <a:p>
            <a:r>
              <a:rPr lang="en-US" b="1">
                <a:solidFill>
                  <a:srgbClr val="404040"/>
                </a:solidFill>
                <a:latin typeface="Century Gothic"/>
              </a:rPr>
              <a:t>Is</a:t>
            </a:r>
            <a:r>
              <a:rPr lang="en-US" b="1"/>
              <a:t> life expectancy relevant to Residency Locations?</a:t>
            </a:r>
            <a:endParaRPr lang="en-US"/>
          </a:p>
          <a:p>
            <a:endParaRPr lang="en-US" b="1">
              <a:solidFill>
                <a:srgbClr val="404040"/>
              </a:solidFill>
              <a:latin typeface="Century Gothic"/>
            </a:endParaRPr>
          </a:p>
          <a:p>
            <a:r>
              <a:rPr lang="en-US" b="1">
                <a:solidFill>
                  <a:srgbClr val="404040"/>
                </a:solidFill>
                <a:latin typeface="Century Gothic"/>
              </a:rPr>
              <a:t>How</a:t>
            </a:r>
            <a:r>
              <a:rPr lang="en-US" b="1"/>
              <a:t> to define Residency Location?</a:t>
            </a:r>
            <a:endParaRPr lang="en-US"/>
          </a:p>
          <a:p>
            <a:endParaRPr lang="en-US" b="1">
              <a:solidFill>
                <a:srgbClr val="404040"/>
              </a:solidFill>
              <a:latin typeface="Century Gothic"/>
            </a:endParaRPr>
          </a:p>
          <a:p>
            <a:r>
              <a:rPr lang="en-US" b="1">
                <a:solidFill>
                  <a:srgbClr val="404040"/>
                </a:solidFill>
                <a:latin typeface="Century Gothic"/>
              </a:rPr>
              <a:t>How</a:t>
            </a:r>
            <a:r>
              <a:rPr lang="en-US" b="1"/>
              <a:t> to determine if the life expectancy is relevant to the Residency Location?</a:t>
            </a:r>
            <a:endParaRPr lang="en-US"/>
          </a:p>
          <a:p>
            <a:endParaRPr lang="en-US"/>
          </a:p>
        </p:txBody>
      </p:sp>
      <p:sp>
        <p:nvSpPr>
          <p:cNvPr id="6" name="Title 1">
            <a:extLst>
              <a:ext uri="{FF2B5EF4-FFF2-40B4-BE49-F238E27FC236}">
                <a16:creationId xmlns:a16="http://schemas.microsoft.com/office/drawing/2014/main" id="{0BD0957B-68FC-E66C-7BA7-13D1094F6645}"/>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Approach</a:t>
            </a:r>
          </a:p>
        </p:txBody>
      </p:sp>
    </p:spTree>
    <p:extLst>
      <p:ext uri="{BB962C8B-B14F-4D97-AF65-F5344CB8AC3E}">
        <p14:creationId xmlns:p14="http://schemas.microsoft.com/office/powerpoint/2010/main" val="475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DBACD-B52B-58BD-551A-BA9204DF29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4A5DB-9CA8-F8BC-BB94-B2911D4AEE52}"/>
              </a:ext>
            </a:extLst>
          </p:cNvPr>
          <p:cNvSpPr>
            <a:spLocks noGrp="1"/>
          </p:cNvSpPr>
          <p:nvPr>
            <p:ph type="title"/>
          </p:nvPr>
        </p:nvSpPr>
        <p:spPr>
          <a:xfrm>
            <a:off x="736465" y="699348"/>
            <a:ext cx="9598391" cy="706964"/>
          </a:xfrm>
        </p:spPr>
        <p:txBody>
          <a:bodyPr/>
          <a:lstStyle/>
          <a:p>
            <a:r>
              <a:rPr lang="en-US"/>
              <a:t>Research Question 2 – Residency Location</a:t>
            </a:r>
          </a:p>
        </p:txBody>
      </p:sp>
      <p:sp>
        <p:nvSpPr>
          <p:cNvPr id="3" name="Content Placeholder 2">
            <a:extLst>
              <a:ext uri="{FF2B5EF4-FFF2-40B4-BE49-F238E27FC236}">
                <a16:creationId xmlns:a16="http://schemas.microsoft.com/office/drawing/2014/main" id="{4AFB4648-FC39-7E66-B6F3-A871B488D067}"/>
              </a:ext>
            </a:extLst>
          </p:cNvPr>
          <p:cNvSpPr>
            <a:spLocks noGrp="1"/>
          </p:cNvSpPr>
          <p:nvPr>
            <p:ph idx="1"/>
          </p:nvPr>
        </p:nvSpPr>
        <p:spPr>
          <a:xfrm>
            <a:off x="986502" y="2647692"/>
            <a:ext cx="10218996" cy="3908556"/>
          </a:xfrm>
        </p:spPr>
        <p:txBody>
          <a:bodyPr vert="horz" lIns="91440" tIns="45720" rIns="91440" bIns="45720" rtlCol="0" anchor="t">
            <a:normAutofit/>
          </a:bodyPr>
          <a:lstStyle/>
          <a:p>
            <a:r>
              <a:rPr lang="en-US" b="1">
                <a:solidFill>
                  <a:srgbClr val="404040"/>
                </a:solidFill>
                <a:latin typeface="Century Gothic"/>
              </a:rPr>
              <a:t>Life</a:t>
            </a:r>
            <a:r>
              <a:rPr lang="en-US" b="1"/>
              <a:t> Expectancy Data – published by World Health Organization</a:t>
            </a:r>
            <a:endParaRPr lang="en-US"/>
          </a:p>
          <a:p>
            <a:endParaRPr lang="en-US" b="1">
              <a:solidFill>
                <a:srgbClr val="404040"/>
              </a:solidFill>
              <a:latin typeface="Century Gothic"/>
            </a:endParaRPr>
          </a:p>
          <a:p>
            <a:r>
              <a:rPr lang="en-US" b="1">
                <a:solidFill>
                  <a:srgbClr val="404040"/>
                </a:solidFill>
                <a:latin typeface="Century Gothic"/>
              </a:rPr>
              <a:t>Life</a:t>
            </a:r>
            <a:r>
              <a:rPr lang="en-US" b="1"/>
              <a:t> expectancy at birth, males – published by Australian Bureau of Statistics</a:t>
            </a:r>
            <a:endParaRPr lang="en-US"/>
          </a:p>
          <a:p>
            <a:endParaRPr lang="en-US" b="1">
              <a:solidFill>
                <a:srgbClr val="404040"/>
              </a:solidFill>
              <a:latin typeface="Century Gothic"/>
            </a:endParaRPr>
          </a:p>
          <a:p>
            <a:r>
              <a:rPr lang="en-US" b="1">
                <a:solidFill>
                  <a:srgbClr val="404040"/>
                </a:solidFill>
                <a:latin typeface="Century Gothic"/>
              </a:rPr>
              <a:t>Life</a:t>
            </a:r>
            <a:r>
              <a:rPr lang="en-US" b="1"/>
              <a:t> expectancy at birth, females – published by Australian Bureau of Statistics</a:t>
            </a:r>
            <a:endParaRPr lang="en-US"/>
          </a:p>
          <a:p>
            <a:endParaRPr lang="en-US" b="1"/>
          </a:p>
          <a:p>
            <a:r>
              <a:rPr lang="en-US" b="1">
                <a:solidFill>
                  <a:srgbClr val="404040"/>
                </a:solidFill>
                <a:latin typeface="Century Gothic" panose="020B0502020202020204"/>
              </a:rPr>
              <a:t>Australian</a:t>
            </a:r>
            <a:r>
              <a:rPr lang="en-US" b="1"/>
              <a:t> Population by States – published by Australian Bureau of Statistics</a:t>
            </a:r>
            <a:endParaRPr lang="en-US"/>
          </a:p>
          <a:p>
            <a:endParaRPr lang="en-US"/>
          </a:p>
        </p:txBody>
      </p:sp>
      <p:sp>
        <p:nvSpPr>
          <p:cNvPr id="6" name="Title 1">
            <a:extLst>
              <a:ext uri="{FF2B5EF4-FFF2-40B4-BE49-F238E27FC236}">
                <a16:creationId xmlns:a16="http://schemas.microsoft.com/office/drawing/2014/main" id="{81890CCB-5181-8F6F-F609-7603DAED4EE8}"/>
              </a:ext>
            </a:extLst>
          </p:cNvPr>
          <p:cNvSpPr txBox="1">
            <a:spLocks/>
          </p:cNvSpPr>
          <p:nvPr/>
        </p:nvSpPr>
        <p:spPr bwMode="gray">
          <a:xfrm>
            <a:off x="736464" y="1187450"/>
            <a:ext cx="9598391"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chemeClr val="accent6">
                    <a:lumMod val="60000"/>
                    <a:lumOff val="40000"/>
                  </a:schemeClr>
                </a:solidFill>
              </a:rPr>
              <a:t>Dataset</a:t>
            </a:r>
          </a:p>
        </p:txBody>
      </p:sp>
    </p:spTree>
    <p:extLst>
      <p:ext uri="{BB962C8B-B14F-4D97-AF65-F5344CB8AC3E}">
        <p14:creationId xmlns:p14="http://schemas.microsoft.com/office/powerpoint/2010/main" val="3196875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{3647BB6B-7DED-9C40-B39B-71375CD372A4}tf10001076</Template>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Ion Boardroom</vt:lpstr>
      <vt:lpstr>Group 1 – Project 1 – Healthcare </vt:lpstr>
      <vt:lpstr>Research Questions</vt:lpstr>
      <vt:lpstr>Research Question 1 – Health Expenditure</vt:lpstr>
      <vt:lpstr>Research Question 1 – Health Expenditure</vt:lpstr>
      <vt:lpstr>Research Question 1 – Health Expenditure</vt:lpstr>
      <vt:lpstr>Research Question 1 – Health Expenditure</vt:lpstr>
      <vt:lpstr>Research Question 1 – Health Expenditure</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2 – Residency Location</vt:lpstr>
      <vt:lpstr>Research Question 3 – Gender</vt:lpstr>
      <vt:lpstr>Research Question 3 – Gender</vt:lpstr>
      <vt:lpstr>Research Question 3 – Gender</vt:lpstr>
      <vt:lpstr>Statistical Analysis</vt:lpstr>
      <vt:lpstr>Bar Graph Across All Years</vt:lpstr>
      <vt:lpstr>T-statistic and P-value</vt:lpstr>
      <vt:lpstr>Scatter Plot and Correlation</vt:lpstr>
      <vt:lpstr>Box Plot and outliers</vt:lpstr>
      <vt:lpstr>Key 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 Project 1 – Healthcare </dc:title>
  <dc:creator>Rachel Jiang</dc:creator>
  <cp:revision>1</cp:revision>
  <dcterms:created xsi:type="dcterms:W3CDTF">2024-01-25T09:22:38Z</dcterms:created>
  <dcterms:modified xsi:type="dcterms:W3CDTF">2024-01-30T08:26:44Z</dcterms:modified>
</cp:coreProperties>
</file>