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eucha"/>
      <p:regular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Lilita One"/>
      <p:regular r:id="rId31"/>
    </p:embeddedFont>
    <p:embeddedFont>
      <p:font typeface="Nunito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BD7179-E5D1-4A19-AEF0-CCA195BAD061}">
  <a:tblStyle styleId="{E6BD7179-E5D1-4A19-AEF0-CCA195BAD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litaOne-regular.fntdata"/><Relationship Id="rId30" Type="http://schemas.openxmlformats.org/officeDocument/2006/relationships/font" Target="fonts/Nunito-boldItalic.fntdata"/><Relationship Id="rId33" Type="http://schemas.openxmlformats.org/officeDocument/2006/relationships/font" Target="fonts/NunitoExtraBold-boldItalic.fntdata"/><Relationship Id="rId32" Type="http://schemas.openxmlformats.org/officeDocument/2006/relationships/font" Target="fonts/NunitoExtraBo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Neucha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29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g272106ed77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4" name="Google Shape;2904;g272106ed77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272106ed77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Google Shape;2910;g272106ed77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272106ed77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272106ed77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272106ed77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272106ed77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272106ed77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272106ed77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11ed4d9bfa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11ed4d9bfa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g2ded66c5f1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7" name="Google Shape;2997;g2ded66c5f1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2ded66c5f14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Google Shape;3080;g2ded66c5f14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5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2ded66c5f1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7" name="Google Shape;3097;g2ded66c5f1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272106ed77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7" name="Google Shape;3107;g272106ed77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g272106ed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1" name="Google Shape;2671;g272106ed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272106ed77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272106ed77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2ded5a540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2ded5a540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g2ded66c5f1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0" name="Google Shape;2780;g2ded66c5f1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2ded66c5f1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2ded66c5f1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2ded66c5f1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2ded66c5f1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g2ded66c5f1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Google Shape;2837;g2ded66c5f1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ded66c5f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ded66c5f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2ded5a540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2ded5a540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rect b="b" l="l" r="r" t="t"/>
              <a:pathLst>
                <a:path extrusionOk="0" h="5720" w="6336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rect b="b" l="l" r="r" t="t"/>
              <a:pathLst>
                <a:path extrusionOk="0" h="5109" w="542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rect b="b" l="l" r="r" t="t"/>
              <a:pathLst>
                <a:path extrusionOk="0" h="1946" w="5518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rect b="b" l="l" r="r" t="t"/>
              <a:pathLst>
                <a:path extrusionOk="0" h="1946" w="5624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rect b="b" l="l" r="r" t="t"/>
                <a:pathLst>
                  <a:path extrusionOk="0" h="5726" w="6229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rect b="b" l="l" r="r" t="t"/>
                <a:pathLst>
                  <a:path extrusionOk="0" h="5616" w="4292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rect b="b" l="l" r="r" t="t"/>
                <a:pathLst>
                  <a:path extrusionOk="0" h="4186" w="439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rect b="b" l="l" r="r" t="t"/>
                <a:pathLst>
                  <a:path extrusionOk="0" h="4194" w="4398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rect b="b" l="l" r="r" t="t"/>
              <a:pathLst>
                <a:path extrusionOk="0" h="5719" w="654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rect b="b" l="l" r="r" t="t"/>
              <a:pathLst>
                <a:path extrusionOk="0" h="3322" w="5829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rect b="b" l="l" r="r" t="t"/>
              <a:pathLst>
                <a:path extrusionOk="0" h="2861" w="5313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rect b="b" l="l" r="r" t="t"/>
              <a:pathLst>
                <a:path extrusionOk="0" h="2756" w="5314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1"/>
          <p:cNvSpPr txBox="1"/>
          <p:nvPr>
            <p:ph hasCustomPrompt="1"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90" name="Google Shape;590;p11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591" name="Google Shape;591;p11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594" name="Google Shape;594;p11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4" name="Google Shape;604;p11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1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1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1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1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1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11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626" name="Google Shape;626;p11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13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13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687" name="Google Shape;687;p1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13"/>
          <p:cNvSpPr txBox="1"/>
          <p:nvPr>
            <p:ph idx="1" type="subTitle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8" name="Google Shape;708;p13"/>
          <p:cNvSpPr txBox="1"/>
          <p:nvPr>
            <p:ph idx="2" type="subTitle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0" name="Google Shape;710;p13"/>
          <p:cNvSpPr txBox="1"/>
          <p:nvPr>
            <p:ph idx="4" type="subTitle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1" name="Google Shape;711;p13"/>
          <p:cNvSpPr txBox="1"/>
          <p:nvPr>
            <p:ph idx="5" type="subTitle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2" name="Google Shape;712;p13"/>
          <p:cNvSpPr txBox="1"/>
          <p:nvPr>
            <p:ph idx="6" type="subTitle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3" name="Google Shape;713;p13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4" name="Google Shape;714;p13"/>
          <p:cNvSpPr txBox="1"/>
          <p:nvPr>
            <p:ph idx="8" type="subTitle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5" name="Google Shape;715;p13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6" name="Google Shape;716;p13"/>
          <p:cNvSpPr txBox="1"/>
          <p:nvPr>
            <p:ph idx="13" type="subTitle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7" name="Google Shape;717;p13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8" name="Google Shape;718;p13"/>
          <p:cNvSpPr txBox="1"/>
          <p:nvPr>
            <p:ph idx="15" type="subTitle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9" name="Google Shape;719;p13"/>
          <p:cNvSpPr txBox="1"/>
          <p:nvPr>
            <p:ph hasCustomPrompt="1"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/>
          <p:nvPr>
            <p:ph hasCustomPrompt="1"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/>
          <p:nvPr>
            <p:ph hasCustomPrompt="1"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 txBox="1"/>
          <p:nvPr>
            <p:ph hasCustomPrompt="1" idx="19" type="title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3"/>
          <p:cNvSpPr txBox="1"/>
          <p:nvPr>
            <p:ph hasCustomPrompt="1" idx="20" type="title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/>
          <p:nvPr>
            <p:ph hasCustomPrompt="1" idx="21" type="title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13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13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729" name="Google Shape;729;p13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5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4" name="Google Shape;764;p14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4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4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4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14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770" name="Google Shape;770;p14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14"/>
          <p:cNvSpPr txBox="1"/>
          <p:nvPr>
            <p:ph idx="1" type="subTitle"/>
          </p:nvPr>
        </p:nvSpPr>
        <p:spPr>
          <a:xfrm>
            <a:off x="2046783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1" name="Google Shape;791;p14"/>
          <p:cNvSpPr txBox="1"/>
          <p:nvPr>
            <p:ph idx="2" type="subTitle"/>
          </p:nvPr>
        </p:nvSpPr>
        <p:spPr>
          <a:xfrm>
            <a:off x="2046783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2" name="Google Shape;792;p14"/>
          <p:cNvSpPr txBox="1"/>
          <p:nvPr>
            <p:ph idx="3" type="subTitle"/>
          </p:nvPr>
        </p:nvSpPr>
        <p:spPr>
          <a:xfrm>
            <a:off x="2046783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3" name="Google Shape;793;p14"/>
          <p:cNvSpPr txBox="1"/>
          <p:nvPr>
            <p:ph idx="4" type="subTitle"/>
          </p:nvPr>
        </p:nvSpPr>
        <p:spPr>
          <a:xfrm>
            <a:off x="2046783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4" name="Google Shape;794;p14"/>
          <p:cNvSpPr txBox="1"/>
          <p:nvPr>
            <p:ph idx="5" type="subTitle"/>
          </p:nvPr>
        </p:nvSpPr>
        <p:spPr>
          <a:xfrm>
            <a:off x="5867184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5" name="Google Shape;795;p14"/>
          <p:cNvSpPr txBox="1"/>
          <p:nvPr>
            <p:ph idx="6" type="subTitle"/>
          </p:nvPr>
        </p:nvSpPr>
        <p:spPr>
          <a:xfrm>
            <a:off x="5867184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6" name="Google Shape;796;p14"/>
          <p:cNvSpPr txBox="1"/>
          <p:nvPr>
            <p:ph idx="7" type="subTitle"/>
          </p:nvPr>
        </p:nvSpPr>
        <p:spPr>
          <a:xfrm>
            <a:off x="5867184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7" name="Google Shape;797;p14"/>
          <p:cNvSpPr txBox="1"/>
          <p:nvPr>
            <p:ph idx="8" type="subTitle"/>
          </p:nvPr>
        </p:nvSpPr>
        <p:spPr>
          <a:xfrm>
            <a:off x="5867184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8" name="Google Shape;798;p14"/>
          <p:cNvSpPr txBox="1"/>
          <p:nvPr>
            <p:ph hasCustomPrompt="1" idx="9" type="title"/>
          </p:nvPr>
        </p:nvSpPr>
        <p:spPr>
          <a:xfrm>
            <a:off x="1204763" y="1752358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4"/>
          <p:cNvSpPr txBox="1"/>
          <p:nvPr>
            <p:ph hasCustomPrompt="1" idx="13" type="title"/>
          </p:nvPr>
        </p:nvSpPr>
        <p:spPr>
          <a:xfrm>
            <a:off x="5026027" y="1752358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hasCustomPrompt="1" idx="14" type="title"/>
          </p:nvPr>
        </p:nvSpPr>
        <p:spPr>
          <a:xfrm>
            <a:off x="5026021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14"/>
          <p:cNvSpPr txBox="1"/>
          <p:nvPr>
            <p:ph hasCustomPrompt="1" idx="15" type="title"/>
          </p:nvPr>
        </p:nvSpPr>
        <p:spPr>
          <a:xfrm>
            <a:off x="1205588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14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4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4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14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806" name="Google Shape;806;p1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5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5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2" name="Google Shape;862;p15"/>
          <p:cNvSpPr txBox="1"/>
          <p:nvPr>
            <p:ph idx="1" type="subTitle"/>
          </p:nvPr>
        </p:nvSpPr>
        <p:spPr>
          <a:xfrm>
            <a:off x="2725032" y="2846424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15"/>
          <p:cNvSpPr txBox="1"/>
          <p:nvPr>
            <p:ph hasCustomPrompt="1" idx="2" type="title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6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6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1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867" name="Google Shape;867;p1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1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0" name="Google Shape;880;p16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6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6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6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6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6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6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6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6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6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6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6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6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6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6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6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6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02" name="Google Shape;902;p1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16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4" name="Google Shape;954;p16"/>
          <p:cNvSpPr txBox="1"/>
          <p:nvPr>
            <p:ph idx="1" type="subTitle"/>
          </p:nvPr>
        </p:nvSpPr>
        <p:spPr>
          <a:xfrm>
            <a:off x="1871700" y="2242111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6"/>
          <p:cNvSpPr txBox="1"/>
          <p:nvPr>
            <p:ph hasCustomPrompt="1"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7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17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959" name="Google Shape;959;p17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17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2" name="Google Shape;972;p17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7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7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7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17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94" name="Google Shape;994;p17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17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6" name="Google Shape;1046;p17"/>
          <p:cNvSpPr txBox="1"/>
          <p:nvPr>
            <p:ph idx="1" type="subTitle"/>
          </p:nvPr>
        </p:nvSpPr>
        <p:spPr>
          <a:xfrm>
            <a:off x="1157864" y="2846425"/>
            <a:ext cx="512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7"/>
          <p:cNvSpPr txBox="1"/>
          <p:nvPr>
            <p:ph hasCustomPrompt="1" idx="2" type="title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8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"/>
          <p:cNvSpPr txBox="1"/>
          <p:nvPr>
            <p:ph idx="1" type="subTitle"/>
          </p:nvPr>
        </p:nvSpPr>
        <p:spPr>
          <a:xfrm>
            <a:off x="1536150" y="256762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18"/>
          <p:cNvSpPr txBox="1"/>
          <p:nvPr>
            <p:ph type="title"/>
          </p:nvPr>
        </p:nvSpPr>
        <p:spPr>
          <a:xfrm>
            <a:off x="1536150" y="166147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18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1053" name="Google Shape;1053;p1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1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1056" name="Google Shape;1056;p1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6" name="Google Shape;1066;p18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8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8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8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8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8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8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8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8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8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8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18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1088" name="Google Shape;1088;p1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7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9"/>
          <p:cNvSpPr txBox="1"/>
          <p:nvPr>
            <p:ph type="title"/>
          </p:nvPr>
        </p:nvSpPr>
        <p:spPr>
          <a:xfrm>
            <a:off x="4078075" y="3371850"/>
            <a:ext cx="4389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41" name="Google Shape;1141;p19"/>
          <p:cNvSpPr/>
          <p:nvPr/>
        </p:nvSpPr>
        <p:spPr>
          <a:xfrm flipH="1" rot="10800000">
            <a:off x="692117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9"/>
          <p:cNvSpPr/>
          <p:nvPr/>
        </p:nvSpPr>
        <p:spPr>
          <a:xfrm flipH="1">
            <a:off x="-9537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9"/>
          <p:cNvSpPr/>
          <p:nvPr/>
        </p:nvSpPr>
        <p:spPr>
          <a:xfrm flipH="1">
            <a:off x="1393802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9"/>
          <p:cNvSpPr/>
          <p:nvPr/>
        </p:nvSpPr>
        <p:spPr>
          <a:xfrm flipH="1">
            <a:off x="1464304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9"/>
          <p:cNvSpPr/>
          <p:nvPr/>
        </p:nvSpPr>
        <p:spPr>
          <a:xfrm flipH="1">
            <a:off x="1305803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9"/>
          <p:cNvSpPr/>
          <p:nvPr/>
        </p:nvSpPr>
        <p:spPr>
          <a:xfrm flipH="1">
            <a:off x="1065551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9"/>
          <p:cNvSpPr/>
          <p:nvPr/>
        </p:nvSpPr>
        <p:spPr>
          <a:xfrm flipH="1">
            <a:off x="7842756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9"/>
          <p:cNvSpPr/>
          <p:nvPr/>
        </p:nvSpPr>
        <p:spPr>
          <a:xfrm flipH="1">
            <a:off x="8360896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7433738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9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0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52" name="Google Shape;1152;p20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1153" name="Google Shape;1153;p2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1160" name="Google Shape;1160;p20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2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165" name="Google Shape;1165;p2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2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0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0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3"/>
          <p:cNvSpPr/>
          <p:nvPr/>
        </p:nvSpPr>
        <p:spPr>
          <a:xfrm>
            <a:off x="0" y="0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rot="10800000">
            <a:off x="7000875" y="2141325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hasCustomPrompt="1"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121" name="Google Shape;121;p3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173" name="Google Shape;173;p3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194" name="Google Shape;194;p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15" name="Google Shape;215;p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593350" y="539488"/>
            <a:ext cx="837425" cy="742113"/>
            <a:chOff x="6215925" y="6858088"/>
            <a:chExt cx="837425" cy="742113"/>
          </a:xfrm>
        </p:grpSpPr>
        <p:sp>
          <p:nvSpPr>
            <p:cNvPr id="222" name="Google Shape;222;p3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" name="Google Shape;235;p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236" name="Google Shape;236;p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4" name="Google Shape;1174;p21"/>
          <p:cNvSpPr txBox="1"/>
          <p:nvPr>
            <p:ph idx="1" type="subTitle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1"/>
          <p:cNvSpPr txBox="1"/>
          <p:nvPr>
            <p:ph idx="2" type="subTitle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1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1"/>
          <p:cNvSpPr txBox="1"/>
          <p:nvPr>
            <p:ph idx="4" type="subTitle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1"/>
          <p:cNvSpPr txBox="1"/>
          <p:nvPr>
            <p:ph idx="5" type="subTitle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1"/>
          <p:cNvSpPr txBox="1"/>
          <p:nvPr>
            <p:ph idx="6" type="subTitle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1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1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1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1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1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1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1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1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1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21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1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21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4" name="Google Shape;1194;p22"/>
          <p:cNvSpPr txBox="1"/>
          <p:nvPr>
            <p:ph idx="1" type="subTitle"/>
          </p:nvPr>
        </p:nvSpPr>
        <p:spPr>
          <a:xfrm>
            <a:off x="4725401" y="1214775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2"/>
          <p:cNvSpPr txBox="1"/>
          <p:nvPr>
            <p:ph idx="2" type="subTitle"/>
          </p:nvPr>
        </p:nvSpPr>
        <p:spPr>
          <a:xfrm>
            <a:off x="4725583" y="1583722"/>
            <a:ext cx="2705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2"/>
          <p:cNvSpPr txBox="1"/>
          <p:nvPr>
            <p:ph idx="3" type="subTitle"/>
          </p:nvPr>
        </p:nvSpPr>
        <p:spPr>
          <a:xfrm>
            <a:off x="4725401" y="3397278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2"/>
          <p:cNvSpPr txBox="1"/>
          <p:nvPr>
            <p:ph idx="4" type="subTitle"/>
          </p:nvPr>
        </p:nvSpPr>
        <p:spPr>
          <a:xfrm>
            <a:off x="4725583" y="3766225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2"/>
          <p:cNvSpPr txBox="1"/>
          <p:nvPr>
            <p:ph idx="5" type="subTitle"/>
          </p:nvPr>
        </p:nvSpPr>
        <p:spPr>
          <a:xfrm>
            <a:off x="4725574" y="2306026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22"/>
          <p:cNvSpPr txBox="1"/>
          <p:nvPr>
            <p:ph idx="6" type="subTitle"/>
          </p:nvPr>
        </p:nvSpPr>
        <p:spPr>
          <a:xfrm>
            <a:off x="4725756" y="2674974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22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2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3_1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4" name="Google Shape;1214;p23"/>
          <p:cNvSpPr txBox="1"/>
          <p:nvPr>
            <p:ph idx="1" type="subTitle"/>
          </p:nvPr>
        </p:nvSpPr>
        <p:spPr>
          <a:xfrm>
            <a:off x="713227" y="2090259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23"/>
          <p:cNvSpPr txBox="1"/>
          <p:nvPr>
            <p:ph idx="2" type="subTitle"/>
          </p:nvPr>
        </p:nvSpPr>
        <p:spPr>
          <a:xfrm>
            <a:off x="713677" y="2459206"/>
            <a:ext cx="2369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23"/>
          <p:cNvSpPr txBox="1"/>
          <p:nvPr>
            <p:ph idx="3" type="subTitle"/>
          </p:nvPr>
        </p:nvSpPr>
        <p:spPr>
          <a:xfrm>
            <a:off x="3387002" y="3064528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23"/>
          <p:cNvSpPr txBox="1"/>
          <p:nvPr>
            <p:ph idx="4" type="subTitle"/>
          </p:nvPr>
        </p:nvSpPr>
        <p:spPr>
          <a:xfrm>
            <a:off x="3387302" y="3433475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3"/>
          <p:cNvSpPr txBox="1"/>
          <p:nvPr>
            <p:ph idx="5" type="subTitle"/>
          </p:nvPr>
        </p:nvSpPr>
        <p:spPr>
          <a:xfrm>
            <a:off x="6060773" y="2153360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3"/>
          <p:cNvSpPr txBox="1"/>
          <p:nvPr>
            <p:ph idx="6" type="subTitle"/>
          </p:nvPr>
        </p:nvSpPr>
        <p:spPr>
          <a:xfrm>
            <a:off x="6061073" y="2522307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3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3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3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3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3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3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3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3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3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3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3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idx="1" type="subTitle"/>
          </p:nvPr>
        </p:nvSpPr>
        <p:spPr>
          <a:xfrm>
            <a:off x="1658373" y="11125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4"/>
          <p:cNvSpPr txBox="1"/>
          <p:nvPr>
            <p:ph idx="2" type="subTitle"/>
          </p:nvPr>
        </p:nvSpPr>
        <p:spPr>
          <a:xfrm>
            <a:off x="1658373" y="14574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4"/>
          <p:cNvSpPr txBox="1"/>
          <p:nvPr>
            <p:ph idx="3" type="subTitle"/>
          </p:nvPr>
        </p:nvSpPr>
        <p:spPr>
          <a:xfrm>
            <a:off x="1658373" y="23103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4"/>
          <p:cNvSpPr txBox="1"/>
          <p:nvPr>
            <p:ph idx="4" type="subTitle"/>
          </p:nvPr>
        </p:nvSpPr>
        <p:spPr>
          <a:xfrm>
            <a:off x="1658373" y="26552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4"/>
          <p:cNvSpPr txBox="1"/>
          <p:nvPr>
            <p:ph idx="5" type="subTitle"/>
          </p:nvPr>
        </p:nvSpPr>
        <p:spPr>
          <a:xfrm>
            <a:off x="1658373" y="3504705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24"/>
          <p:cNvSpPr txBox="1"/>
          <p:nvPr>
            <p:ph idx="6" type="subTitle"/>
          </p:nvPr>
        </p:nvSpPr>
        <p:spPr>
          <a:xfrm>
            <a:off x="1658373" y="3849539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24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4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4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4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4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4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4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4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4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4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4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4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4" name="Google Shape;1254;p25"/>
          <p:cNvSpPr/>
          <p:nvPr/>
        </p:nvSpPr>
        <p:spPr>
          <a:xfrm flipH="1">
            <a:off x="4456895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25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1256" name="Google Shape;1256;p25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1260" name="Google Shape;1260;p25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25"/>
          <p:cNvSpPr/>
          <p:nvPr/>
        </p:nvSpPr>
        <p:spPr>
          <a:xfrm rot="10800000">
            <a:off x="44" y="70"/>
            <a:ext cx="2238331" cy="3296905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3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6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268" name="Google Shape;1268;p26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269" name="Google Shape;1269;p26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321" name="Google Shape;1321;p26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26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6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6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6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6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6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6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6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6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6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6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_1_3_1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7"/>
          <p:cNvSpPr/>
          <p:nvPr/>
        </p:nvSpPr>
        <p:spPr>
          <a:xfrm flipH="1">
            <a:off x="28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55" name="Google Shape;1355;p27"/>
          <p:cNvGrpSpPr/>
          <p:nvPr/>
        </p:nvGrpSpPr>
        <p:grpSpPr>
          <a:xfrm flipH="1">
            <a:off x="88678" y="4256525"/>
            <a:ext cx="996175" cy="685800"/>
            <a:chOff x="1379925" y="685000"/>
            <a:chExt cx="996175" cy="685800"/>
          </a:xfrm>
        </p:grpSpPr>
        <p:sp>
          <p:nvSpPr>
            <p:cNvPr id="1356" name="Google Shape;1356;p27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27"/>
          <p:cNvGrpSpPr/>
          <p:nvPr/>
        </p:nvGrpSpPr>
        <p:grpSpPr>
          <a:xfrm flipH="1">
            <a:off x="8541303" y="2390750"/>
            <a:ext cx="480225" cy="615300"/>
            <a:chOff x="912850" y="4743425"/>
            <a:chExt cx="480225" cy="615300"/>
          </a:xfrm>
        </p:grpSpPr>
        <p:sp>
          <p:nvSpPr>
            <p:cNvPr id="1408" name="Google Shape;1408;p27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7"/>
          <p:cNvSpPr/>
          <p:nvPr/>
        </p:nvSpPr>
        <p:spPr>
          <a:xfrm>
            <a:off x="8764217" y="32422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7"/>
          <p:cNvSpPr/>
          <p:nvPr/>
        </p:nvSpPr>
        <p:spPr>
          <a:xfrm>
            <a:off x="8541304" y="9249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7"/>
          <p:cNvSpPr/>
          <p:nvPr/>
        </p:nvSpPr>
        <p:spPr>
          <a:xfrm>
            <a:off x="8946564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7"/>
          <p:cNvSpPr/>
          <p:nvPr/>
        </p:nvSpPr>
        <p:spPr>
          <a:xfrm>
            <a:off x="8484800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7"/>
          <p:cNvSpPr/>
          <p:nvPr/>
        </p:nvSpPr>
        <p:spPr>
          <a:xfrm>
            <a:off x="8386109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7"/>
          <p:cNvSpPr/>
          <p:nvPr/>
        </p:nvSpPr>
        <p:spPr>
          <a:xfrm>
            <a:off x="6732284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7"/>
          <p:cNvSpPr/>
          <p:nvPr/>
        </p:nvSpPr>
        <p:spPr>
          <a:xfrm flipH="1">
            <a:off x="486165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7"/>
          <p:cNvSpPr/>
          <p:nvPr/>
        </p:nvSpPr>
        <p:spPr>
          <a:xfrm flipH="1">
            <a:off x="556668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7"/>
          <p:cNvSpPr/>
          <p:nvPr/>
        </p:nvSpPr>
        <p:spPr>
          <a:xfrm flipH="1">
            <a:off x="398167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7"/>
          <p:cNvSpPr/>
          <p:nvPr/>
        </p:nvSpPr>
        <p:spPr>
          <a:xfrm flipH="1">
            <a:off x="157915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7"/>
          <p:cNvSpPr/>
          <p:nvPr/>
        </p:nvSpPr>
        <p:spPr>
          <a:xfrm flipH="1" rot="10800000">
            <a:off x="7459953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_3_1_1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8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442" name="Google Shape;1442;p28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443" name="Google Shape;1443;p28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28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495" name="Google Shape;1495;p28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28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8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8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8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8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8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8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8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8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8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8" name="Google Shape;1528;p29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9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9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9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9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9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2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9"/>
          <p:cNvSpPr txBox="1"/>
          <p:nvPr>
            <p:ph idx="1" type="subTitle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1" name="Google Shape;1541;p29"/>
          <p:cNvSpPr txBox="1"/>
          <p:nvPr>
            <p:ph idx="2" type="subTitle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9"/>
          <p:cNvSpPr txBox="1"/>
          <p:nvPr>
            <p:ph idx="3" type="subTitle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3" name="Google Shape;1543;p29"/>
          <p:cNvSpPr txBox="1"/>
          <p:nvPr>
            <p:ph idx="4" type="subTitle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29"/>
          <p:cNvSpPr txBox="1"/>
          <p:nvPr>
            <p:ph idx="5" type="subTitle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5" name="Google Shape;1545;p29"/>
          <p:cNvSpPr txBox="1"/>
          <p:nvPr>
            <p:ph idx="6" type="subTitle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29"/>
          <p:cNvSpPr txBox="1"/>
          <p:nvPr>
            <p:ph idx="7" type="subTitle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7" name="Google Shape;1547;p29"/>
          <p:cNvSpPr txBox="1"/>
          <p:nvPr>
            <p:ph idx="8" type="subTitle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29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29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9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9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4" name="Google Shape;1554;p30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0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0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0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0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0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0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0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0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0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0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0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0"/>
          <p:cNvSpPr txBox="1"/>
          <p:nvPr>
            <p:ph idx="1" type="subTitle"/>
          </p:nvPr>
        </p:nvSpPr>
        <p:spPr>
          <a:xfrm>
            <a:off x="2359306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7" name="Google Shape;1567;p30"/>
          <p:cNvSpPr txBox="1"/>
          <p:nvPr>
            <p:ph idx="2" type="subTitle"/>
          </p:nvPr>
        </p:nvSpPr>
        <p:spPr>
          <a:xfrm>
            <a:off x="2359306" y="1755200"/>
            <a:ext cx="1992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8" name="Google Shape;1568;p30"/>
          <p:cNvSpPr txBox="1"/>
          <p:nvPr>
            <p:ph idx="3" type="subTitle"/>
          </p:nvPr>
        </p:nvSpPr>
        <p:spPr>
          <a:xfrm>
            <a:off x="2356892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9" name="Google Shape;1569;p30"/>
          <p:cNvSpPr txBox="1"/>
          <p:nvPr>
            <p:ph idx="4" type="subTitle"/>
          </p:nvPr>
        </p:nvSpPr>
        <p:spPr>
          <a:xfrm>
            <a:off x="2356892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30"/>
          <p:cNvSpPr txBox="1"/>
          <p:nvPr>
            <p:ph idx="5" type="subTitle"/>
          </p:nvPr>
        </p:nvSpPr>
        <p:spPr>
          <a:xfrm>
            <a:off x="5758587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1" name="Google Shape;1571;p30"/>
          <p:cNvSpPr txBox="1"/>
          <p:nvPr>
            <p:ph idx="6" type="subTitle"/>
          </p:nvPr>
        </p:nvSpPr>
        <p:spPr>
          <a:xfrm>
            <a:off x="5758215" y="175520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30"/>
          <p:cNvSpPr txBox="1"/>
          <p:nvPr>
            <p:ph idx="7" type="subTitle"/>
          </p:nvPr>
        </p:nvSpPr>
        <p:spPr>
          <a:xfrm>
            <a:off x="5758587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3" name="Google Shape;1573;p30"/>
          <p:cNvSpPr txBox="1"/>
          <p:nvPr>
            <p:ph idx="8" type="subTitle"/>
          </p:nvPr>
        </p:nvSpPr>
        <p:spPr>
          <a:xfrm>
            <a:off x="5758215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30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0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0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0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2" name="Google Shape;242;p4"/>
          <p:cNvSpPr/>
          <p:nvPr/>
        </p:nvSpPr>
        <p:spPr>
          <a:xfrm>
            <a:off x="6619463" y="1445974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 rot="10800000">
            <a:off x="1" y="-1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5744381" y="4698442"/>
            <a:ext cx="966103" cy="469116"/>
            <a:chOff x="7362156" y="4422542"/>
            <a:chExt cx="966103" cy="469116"/>
          </a:xfrm>
        </p:grpSpPr>
        <p:sp>
          <p:nvSpPr>
            <p:cNvPr id="245" name="Google Shape;245;p4"/>
            <p:cNvSpPr/>
            <p:nvPr/>
          </p:nvSpPr>
          <p:spPr>
            <a:xfrm>
              <a:off x="7552538" y="442254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268384" y="449673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62156" y="483515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5734176" y="4658062"/>
            <a:ext cx="60134" cy="56501"/>
          </a:xfrm>
          <a:custGeom>
            <a:rect b="b" l="l" r="r" t="t"/>
            <a:pathLst>
              <a:path extrusionOk="0" h="872" w="928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4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250" name="Google Shape;250;p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305" name="Google Shape;305;p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_4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0" name="Google Shape;1580;p31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1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1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1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1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1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1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1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1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1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1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1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1"/>
          <p:cNvSpPr txBox="1"/>
          <p:nvPr>
            <p:ph idx="1" type="subTitle"/>
          </p:nvPr>
        </p:nvSpPr>
        <p:spPr>
          <a:xfrm>
            <a:off x="2140937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3" name="Google Shape;1593;p31"/>
          <p:cNvSpPr txBox="1"/>
          <p:nvPr>
            <p:ph idx="2" type="subTitle"/>
          </p:nvPr>
        </p:nvSpPr>
        <p:spPr>
          <a:xfrm>
            <a:off x="2141762" y="2135475"/>
            <a:ext cx="19785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1"/>
          <p:cNvSpPr txBox="1"/>
          <p:nvPr>
            <p:ph idx="3" type="subTitle"/>
          </p:nvPr>
        </p:nvSpPr>
        <p:spPr>
          <a:xfrm>
            <a:off x="704173" y="3665600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5" name="Google Shape;1595;p31"/>
          <p:cNvSpPr txBox="1"/>
          <p:nvPr>
            <p:ph idx="4" type="subTitle"/>
          </p:nvPr>
        </p:nvSpPr>
        <p:spPr>
          <a:xfrm>
            <a:off x="703873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1"/>
          <p:cNvSpPr txBox="1"/>
          <p:nvPr>
            <p:ph idx="5" type="subTitle"/>
          </p:nvPr>
        </p:nvSpPr>
        <p:spPr>
          <a:xfrm>
            <a:off x="5014464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7" name="Google Shape;1597;p31"/>
          <p:cNvSpPr txBox="1"/>
          <p:nvPr>
            <p:ph idx="6" type="subTitle"/>
          </p:nvPr>
        </p:nvSpPr>
        <p:spPr>
          <a:xfrm>
            <a:off x="5013039" y="213547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31"/>
          <p:cNvSpPr txBox="1"/>
          <p:nvPr>
            <p:ph idx="7" type="subTitle"/>
          </p:nvPr>
        </p:nvSpPr>
        <p:spPr>
          <a:xfrm>
            <a:off x="3577700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9" name="Google Shape;1599;p31"/>
          <p:cNvSpPr txBox="1"/>
          <p:nvPr>
            <p:ph idx="8" type="subTitle"/>
          </p:nvPr>
        </p:nvSpPr>
        <p:spPr>
          <a:xfrm>
            <a:off x="3575150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1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1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1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1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1"/>
          <p:cNvSpPr txBox="1"/>
          <p:nvPr>
            <p:ph idx="9" type="subTitle"/>
          </p:nvPr>
        </p:nvSpPr>
        <p:spPr>
          <a:xfrm>
            <a:off x="6451228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5" name="Google Shape;1605;p31"/>
          <p:cNvSpPr txBox="1"/>
          <p:nvPr>
            <p:ph idx="13" type="subTitle"/>
          </p:nvPr>
        </p:nvSpPr>
        <p:spPr>
          <a:xfrm>
            <a:off x="6450928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_1_2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8" name="Google Shape;1608;p32"/>
          <p:cNvSpPr txBox="1"/>
          <p:nvPr>
            <p:ph idx="1" type="subTitle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9" name="Google Shape;1609;p32"/>
          <p:cNvSpPr txBox="1"/>
          <p:nvPr>
            <p:ph idx="2" type="subTitle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0" name="Google Shape;1610;p32"/>
          <p:cNvSpPr txBox="1"/>
          <p:nvPr>
            <p:ph idx="3" type="subTitle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1" name="Google Shape;1611;p32"/>
          <p:cNvSpPr txBox="1"/>
          <p:nvPr>
            <p:ph idx="4" type="subTitle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2" name="Google Shape;1612;p32"/>
          <p:cNvSpPr txBox="1"/>
          <p:nvPr>
            <p:ph idx="5" type="subTitle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3" name="Google Shape;1613;p32"/>
          <p:cNvSpPr txBox="1"/>
          <p:nvPr>
            <p:ph idx="6" type="subTitle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4" name="Google Shape;1614;p32"/>
          <p:cNvSpPr txBox="1"/>
          <p:nvPr>
            <p:ph idx="7" type="subTitle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5" name="Google Shape;1615;p32"/>
          <p:cNvSpPr txBox="1"/>
          <p:nvPr>
            <p:ph idx="8" type="subTitle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6" name="Google Shape;1616;p32"/>
          <p:cNvSpPr txBox="1"/>
          <p:nvPr>
            <p:ph idx="9" type="subTitle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7" name="Google Shape;1617;p32"/>
          <p:cNvSpPr txBox="1"/>
          <p:nvPr>
            <p:ph idx="13" type="subTitle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8" name="Google Shape;1618;p32"/>
          <p:cNvSpPr txBox="1"/>
          <p:nvPr>
            <p:ph idx="14" type="subTitle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9" name="Google Shape;1619;p32"/>
          <p:cNvSpPr txBox="1"/>
          <p:nvPr>
            <p:ph idx="15" type="subTitle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20" name="Google Shape;1620;p32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2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2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2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2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2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2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2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32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2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2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2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_1_1_1_2_1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4" name="Google Shape;1634;p33"/>
          <p:cNvSpPr txBox="1"/>
          <p:nvPr>
            <p:ph idx="1" type="subTitle"/>
          </p:nvPr>
        </p:nvSpPr>
        <p:spPr>
          <a:xfrm>
            <a:off x="2233783" y="1224106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5" name="Google Shape;1635;p33"/>
          <p:cNvSpPr txBox="1"/>
          <p:nvPr>
            <p:ph idx="2" type="subTitle"/>
          </p:nvPr>
        </p:nvSpPr>
        <p:spPr>
          <a:xfrm>
            <a:off x="5725358" y="1224106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6" name="Google Shape;1636;p33"/>
          <p:cNvSpPr txBox="1"/>
          <p:nvPr>
            <p:ph idx="3" type="subTitle"/>
          </p:nvPr>
        </p:nvSpPr>
        <p:spPr>
          <a:xfrm>
            <a:off x="2233783" y="2394859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7" name="Google Shape;1637;p33"/>
          <p:cNvSpPr txBox="1"/>
          <p:nvPr>
            <p:ph idx="4" type="subTitle"/>
          </p:nvPr>
        </p:nvSpPr>
        <p:spPr>
          <a:xfrm>
            <a:off x="2233783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8" name="Google Shape;1638;p33"/>
          <p:cNvSpPr txBox="1"/>
          <p:nvPr>
            <p:ph idx="5" type="subTitle"/>
          </p:nvPr>
        </p:nvSpPr>
        <p:spPr>
          <a:xfrm>
            <a:off x="5725358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9" name="Google Shape;1639;p33"/>
          <p:cNvSpPr txBox="1"/>
          <p:nvPr>
            <p:ph idx="6" type="subTitle"/>
          </p:nvPr>
        </p:nvSpPr>
        <p:spPr>
          <a:xfrm>
            <a:off x="2233783" y="2762191"/>
            <a:ext cx="2152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0" name="Google Shape;1640;p33"/>
          <p:cNvSpPr txBox="1"/>
          <p:nvPr>
            <p:ph idx="7" type="subTitle"/>
          </p:nvPr>
        </p:nvSpPr>
        <p:spPr>
          <a:xfrm>
            <a:off x="2233783" y="3567945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1" name="Google Shape;1641;p33"/>
          <p:cNvSpPr txBox="1"/>
          <p:nvPr>
            <p:ph idx="8" type="subTitle"/>
          </p:nvPr>
        </p:nvSpPr>
        <p:spPr>
          <a:xfrm>
            <a:off x="5725358" y="3567945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2" name="Google Shape;1642;p33"/>
          <p:cNvSpPr txBox="1"/>
          <p:nvPr>
            <p:ph idx="9" type="subTitle"/>
          </p:nvPr>
        </p:nvSpPr>
        <p:spPr>
          <a:xfrm>
            <a:off x="5725358" y="2394859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3" name="Google Shape;1643;p33"/>
          <p:cNvSpPr txBox="1"/>
          <p:nvPr>
            <p:ph idx="13" type="subTitle"/>
          </p:nvPr>
        </p:nvSpPr>
        <p:spPr>
          <a:xfrm>
            <a:off x="2233783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4" name="Google Shape;1644;p33"/>
          <p:cNvSpPr txBox="1"/>
          <p:nvPr>
            <p:ph idx="14" type="subTitle"/>
          </p:nvPr>
        </p:nvSpPr>
        <p:spPr>
          <a:xfrm>
            <a:off x="5725358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5" name="Google Shape;1645;p33"/>
          <p:cNvSpPr txBox="1"/>
          <p:nvPr>
            <p:ph idx="15" type="subTitle"/>
          </p:nvPr>
        </p:nvSpPr>
        <p:spPr>
          <a:xfrm>
            <a:off x="5725358" y="2762191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6" name="Google Shape;1646;p33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33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3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33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3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3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3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3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3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33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3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3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0" name="Google Shape;1660;p34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4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2" name="Google Shape;1662;p34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663" name="Google Shape;1663;p34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34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684" name="Google Shape;1684;p3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3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4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4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4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4"/>
          <p:cNvSpPr txBox="1"/>
          <p:nvPr>
            <p:ph hasCustomPrompt="1" idx="2" type="title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5" name="Google Shape;1745;p34"/>
          <p:cNvSpPr txBox="1"/>
          <p:nvPr>
            <p:ph idx="1" type="subTitle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6" name="Google Shape;1746;p34"/>
          <p:cNvSpPr txBox="1"/>
          <p:nvPr>
            <p:ph hasCustomPrompt="1" idx="3" type="title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4"/>
          <p:cNvSpPr txBox="1"/>
          <p:nvPr>
            <p:ph idx="4" type="subTitle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34"/>
          <p:cNvSpPr txBox="1"/>
          <p:nvPr>
            <p:ph hasCustomPrompt="1" idx="5" type="title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4"/>
          <p:cNvSpPr txBox="1"/>
          <p:nvPr>
            <p:ph idx="6" type="subTitle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34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4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34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4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1_1_1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5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7" name="Google Shape;1757;p35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758" name="Google Shape;1758;p35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779" name="Google Shape;1779;p3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5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5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5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5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5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5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5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5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5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5"/>
          <p:cNvSpPr txBox="1"/>
          <p:nvPr>
            <p:ph hasCustomPrompt="1" type="title"/>
          </p:nvPr>
        </p:nvSpPr>
        <p:spPr>
          <a:xfrm>
            <a:off x="707828" y="2003123"/>
            <a:ext cx="3708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35"/>
          <p:cNvSpPr txBox="1"/>
          <p:nvPr>
            <p:ph idx="1" type="subTitle"/>
          </p:nvPr>
        </p:nvSpPr>
        <p:spPr>
          <a:xfrm>
            <a:off x="706028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5"/>
          <p:cNvSpPr txBox="1"/>
          <p:nvPr>
            <p:ph hasCustomPrompt="1" idx="2" type="title"/>
          </p:nvPr>
        </p:nvSpPr>
        <p:spPr>
          <a:xfrm>
            <a:off x="4725472" y="2003123"/>
            <a:ext cx="3712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35"/>
          <p:cNvSpPr txBox="1"/>
          <p:nvPr>
            <p:ph idx="3" type="subTitle"/>
          </p:nvPr>
        </p:nvSpPr>
        <p:spPr>
          <a:xfrm>
            <a:off x="4725472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35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5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5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5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1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6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0" name="Google Shape;1850;p36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851" name="Google Shape;1851;p36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36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872" name="Google Shape;1872;p3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6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6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36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6"/>
          <p:cNvSpPr txBox="1"/>
          <p:nvPr>
            <p:ph hasCustomPrompt="1" type="title"/>
          </p:nvPr>
        </p:nvSpPr>
        <p:spPr>
          <a:xfrm>
            <a:off x="2309075" y="2468395"/>
            <a:ext cx="14610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36"/>
          <p:cNvSpPr txBox="1"/>
          <p:nvPr>
            <p:ph idx="1" type="subTitle"/>
          </p:nvPr>
        </p:nvSpPr>
        <p:spPr>
          <a:xfrm>
            <a:off x="5039655" y="2495142"/>
            <a:ext cx="3160500" cy="91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36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6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6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36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6"/>
          <p:cNvSpPr txBox="1"/>
          <p:nvPr>
            <p:ph idx="2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9" name="Google Shape;1939;p36"/>
          <p:cNvSpPr txBox="1"/>
          <p:nvPr/>
        </p:nvSpPr>
        <p:spPr>
          <a:xfrm>
            <a:off x="1496675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0" name="Google Shape;1940;p36"/>
          <p:cNvSpPr txBox="1"/>
          <p:nvPr/>
        </p:nvSpPr>
        <p:spPr>
          <a:xfrm>
            <a:off x="406920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1" name="Google Shape;1941;p36"/>
          <p:cNvSpPr txBox="1"/>
          <p:nvPr>
            <p:ph idx="3" type="subTitle"/>
          </p:nvPr>
        </p:nvSpPr>
        <p:spPr>
          <a:xfrm>
            <a:off x="5039655" y="2096063"/>
            <a:ext cx="31605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_1_1_1_1_1_1_1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7"/>
          <p:cNvSpPr txBox="1"/>
          <p:nvPr>
            <p:ph hasCustomPrompt="1" type="title"/>
          </p:nvPr>
        </p:nvSpPr>
        <p:spPr>
          <a:xfrm>
            <a:off x="753600" y="1703988"/>
            <a:ext cx="6417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4" name="Google Shape;1944;p37"/>
          <p:cNvSpPr txBox="1"/>
          <p:nvPr>
            <p:ph idx="1" type="body"/>
          </p:nvPr>
        </p:nvSpPr>
        <p:spPr>
          <a:xfrm>
            <a:off x="752850" y="3073813"/>
            <a:ext cx="6419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5" name="Google Shape;1945;p37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37"/>
          <p:cNvSpPr/>
          <p:nvPr/>
        </p:nvSpPr>
        <p:spPr>
          <a:xfrm rot="10800000">
            <a:off x="5813700" y="47830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37"/>
          <p:cNvSpPr/>
          <p:nvPr/>
        </p:nvSpPr>
        <p:spPr>
          <a:xfrm>
            <a:off x="6856892" y="1257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37"/>
          <p:cNvSpPr/>
          <p:nvPr/>
        </p:nvSpPr>
        <p:spPr>
          <a:xfrm>
            <a:off x="8031198" y="2244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7"/>
          <p:cNvSpPr/>
          <p:nvPr/>
        </p:nvSpPr>
        <p:spPr>
          <a:xfrm>
            <a:off x="6377372" y="3338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7"/>
          <p:cNvSpPr/>
          <p:nvPr/>
        </p:nvSpPr>
        <p:spPr>
          <a:xfrm>
            <a:off x="8129888" y="6404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7"/>
          <p:cNvSpPr/>
          <p:nvPr/>
        </p:nvSpPr>
        <p:spPr>
          <a:xfrm>
            <a:off x="8221580" y="9154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37"/>
          <p:cNvSpPr/>
          <p:nvPr/>
        </p:nvSpPr>
        <p:spPr>
          <a:xfrm>
            <a:off x="8591653" y="13385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37"/>
          <p:cNvSpPr/>
          <p:nvPr/>
        </p:nvSpPr>
        <p:spPr>
          <a:xfrm flipH="1">
            <a:off x="349015" y="45840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37"/>
          <p:cNvSpPr/>
          <p:nvPr/>
        </p:nvSpPr>
        <p:spPr>
          <a:xfrm flipH="1">
            <a:off x="1727506" y="37943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37"/>
          <p:cNvSpPr/>
          <p:nvPr/>
        </p:nvSpPr>
        <p:spPr>
          <a:xfrm flipH="1">
            <a:off x="179822" y="50071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37"/>
          <p:cNvSpPr/>
          <p:nvPr/>
        </p:nvSpPr>
        <p:spPr>
          <a:xfrm flipH="1">
            <a:off x="641522" y="43090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37"/>
          <p:cNvSpPr/>
          <p:nvPr/>
        </p:nvSpPr>
        <p:spPr>
          <a:xfrm flipH="1">
            <a:off x="740278" y="38930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37"/>
          <p:cNvSpPr/>
          <p:nvPr/>
        </p:nvSpPr>
        <p:spPr>
          <a:xfrm flipH="1">
            <a:off x="2390345" y="40024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37"/>
          <p:cNvSpPr/>
          <p:nvPr/>
        </p:nvSpPr>
        <p:spPr>
          <a:xfrm>
            <a:off x="3923192" y="2618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7"/>
          <p:cNvSpPr/>
          <p:nvPr/>
        </p:nvSpPr>
        <p:spPr>
          <a:xfrm>
            <a:off x="3443672" y="4699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7"/>
          <p:cNvSpPr/>
          <p:nvPr/>
        </p:nvSpPr>
        <p:spPr>
          <a:xfrm>
            <a:off x="8260428" y="186175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_1_1_1_1_1_1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65" name="Google Shape;1965;p38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38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8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8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8"/>
          <p:cNvSpPr/>
          <p:nvPr/>
        </p:nvSpPr>
        <p:spPr>
          <a:xfrm>
            <a:off x="61794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8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8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8"/>
          <p:cNvSpPr txBox="1"/>
          <p:nvPr>
            <p:ph idx="1" type="subTitle"/>
          </p:nvPr>
        </p:nvSpPr>
        <p:spPr>
          <a:xfrm>
            <a:off x="1958400" y="1654350"/>
            <a:ext cx="105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6" name="Google Shape;1976;p38"/>
          <p:cNvSpPr txBox="1"/>
          <p:nvPr>
            <p:ph idx="2" type="subTitle"/>
          </p:nvPr>
        </p:nvSpPr>
        <p:spPr>
          <a:xfrm>
            <a:off x="5906875" y="1655383"/>
            <a:ext cx="10608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7" name="Google Shape;1977;p38"/>
          <p:cNvSpPr txBox="1"/>
          <p:nvPr>
            <p:ph idx="3" type="subTitle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8" name="Google Shape;1978;p38"/>
          <p:cNvSpPr txBox="1"/>
          <p:nvPr>
            <p:ph idx="4" type="subTitle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9" name="Google Shape;1979;p38"/>
          <p:cNvSpPr txBox="1"/>
          <p:nvPr>
            <p:ph idx="5" type="subTitle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38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8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8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8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8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8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_1_1_1_1_1_1_1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89" name="Google Shape;1989;p39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39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9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39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9"/>
          <p:cNvSpPr/>
          <p:nvPr/>
        </p:nvSpPr>
        <p:spPr>
          <a:xfrm>
            <a:off x="7636765" y="4172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9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9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9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9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39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39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39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39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9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9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 txBox="1"/>
          <p:nvPr>
            <p:ph idx="1" type="subTitle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39"/>
          <p:cNvSpPr txBox="1"/>
          <p:nvPr>
            <p:ph idx="2" type="subTitle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39"/>
          <p:cNvSpPr txBox="1"/>
          <p:nvPr>
            <p:ph idx="3" type="subTitle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39"/>
          <p:cNvSpPr txBox="1"/>
          <p:nvPr>
            <p:ph idx="4" type="subTitle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_1_1_1_1_1_1_1_1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11" name="Google Shape;2011;p4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12" name="Google Shape;2012;p4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5" name="Google Shape;2015;p4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7" name="Google Shape;2017;p40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18" name="Google Shape;2018;p4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4" name="Google Shape;2024;p40"/>
          <p:cNvSpPr txBox="1"/>
          <p:nvPr>
            <p:ph idx="1" type="subTitle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5" name="Google Shape;2025;p40"/>
          <p:cNvSpPr txBox="1"/>
          <p:nvPr>
            <p:ph idx="2" type="subTitle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6" name="Google Shape;2026;p40"/>
          <p:cNvSpPr txBox="1"/>
          <p:nvPr>
            <p:ph idx="3" type="subTitle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7" name="Google Shape;2027;p40"/>
          <p:cNvSpPr txBox="1"/>
          <p:nvPr>
            <p:ph idx="4" type="subTitle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"/>
          <p:cNvSpPr txBox="1"/>
          <p:nvPr>
            <p:ph idx="1" type="subTitle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"/>
          <p:cNvSpPr txBox="1"/>
          <p:nvPr>
            <p:ph idx="2" type="subTitle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"/>
          <p:cNvSpPr txBox="1"/>
          <p:nvPr>
            <p:ph idx="3" type="subTitle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"/>
          <p:cNvSpPr txBox="1"/>
          <p:nvPr>
            <p:ph idx="4" type="subTitle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 rot="-5400000">
            <a:off x="7057082" y="-399114"/>
            <a:ext cx="1687807" cy="2486022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 flipH="1">
            <a:off x="1738181" y="1421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 flipH="1">
            <a:off x="750953" y="2408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 flipH="1">
            <a:off x="2401020" y="3502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"/>
          <p:cNvSpPr/>
          <p:nvPr/>
        </p:nvSpPr>
        <p:spPr>
          <a:xfrm flipH="1">
            <a:off x="652197" y="6568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 flipH="1">
            <a:off x="359690" y="9318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/>
          <p:nvPr/>
        </p:nvSpPr>
        <p:spPr>
          <a:xfrm flipH="1">
            <a:off x="190497" y="13548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5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362" name="Google Shape;362;p5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5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78558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_1_1_1_1_1_1_1_1_1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30" name="Google Shape;2030;p41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31" name="Google Shape;2031;p4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4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4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6" name="Google Shape;2036;p41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37" name="Google Shape;2037;p4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41"/>
          <p:cNvSpPr txBox="1"/>
          <p:nvPr>
            <p:ph idx="1" type="subTitle"/>
          </p:nvPr>
        </p:nvSpPr>
        <p:spPr>
          <a:xfrm>
            <a:off x="3134180" y="1491761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4" name="Google Shape;2044;p41"/>
          <p:cNvSpPr txBox="1"/>
          <p:nvPr>
            <p:ph idx="2" type="subTitle"/>
          </p:nvPr>
        </p:nvSpPr>
        <p:spPr>
          <a:xfrm>
            <a:off x="3134180" y="1858892"/>
            <a:ext cx="3840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45" name="Google Shape;2045;p41"/>
          <p:cNvSpPr txBox="1"/>
          <p:nvPr>
            <p:ph idx="3" type="subTitle"/>
          </p:nvPr>
        </p:nvSpPr>
        <p:spPr>
          <a:xfrm>
            <a:off x="3134180" y="2939574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41"/>
          <p:cNvSpPr txBox="1"/>
          <p:nvPr>
            <p:ph idx="4" type="subTitle"/>
          </p:nvPr>
        </p:nvSpPr>
        <p:spPr>
          <a:xfrm>
            <a:off x="3134180" y="3306704"/>
            <a:ext cx="38403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_1_1_1_1_1_1_1_1_1_1_1_1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42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49" name="Google Shape;2049;p42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42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42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4" name="Google Shape;2054;p42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55" name="Google Shape;2055;p42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1" name="Google Shape;2061;p42"/>
          <p:cNvSpPr txBox="1"/>
          <p:nvPr>
            <p:ph idx="1" type="subTitle"/>
          </p:nvPr>
        </p:nvSpPr>
        <p:spPr>
          <a:xfrm>
            <a:off x="2226582" y="1208387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42"/>
          <p:cNvSpPr txBox="1"/>
          <p:nvPr>
            <p:ph idx="2" type="subTitle"/>
          </p:nvPr>
        </p:nvSpPr>
        <p:spPr>
          <a:xfrm>
            <a:off x="2226582" y="1575518"/>
            <a:ext cx="5660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3" name="Google Shape;2063;p42"/>
          <p:cNvSpPr txBox="1"/>
          <p:nvPr>
            <p:ph idx="3" type="subTitle"/>
          </p:nvPr>
        </p:nvSpPr>
        <p:spPr>
          <a:xfrm flipH="1">
            <a:off x="2224774" y="2836582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42"/>
          <p:cNvSpPr txBox="1"/>
          <p:nvPr>
            <p:ph idx="4" type="subTitle"/>
          </p:nvPr>
        </p:nvSpPr>
        <p:spPr>
          <a:xfrm flipH="1">
            <a:off x="2225374" y="3203713"/>
            <a:ext cx="5660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1_1_1_1_1_1_1_1_1_1_1_1_1_1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3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67" name="Google Shape;2067;p4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0" name="Google Shape;2070;p43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3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2" name="Google Shape;2072;p43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73" name="Google Shape;2073;p4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0" name="Google Shape;2080;p43"/>
          <p:cNvSpPr txBox="1"/>
          <p:nvPr>
            <p:ph idx="1" type="subTitle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1" name="Google Shape;2081;p43"/>
          <p:cNvSpPr txBox="1"/>
          <p:nvPr>
            <p:ph idx="2" type="subTitle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2" name="Google Shape;2082;p43"/>
          <p:cNvSpPr txBox="1"/>
          <p:nvPr>
            <p:ph idx="3" type="subTitle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085" name="Google Shape;2085;p44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086" name="Google Shape;2086;p44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093" name="Google Shape;2093;p44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44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4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4"/>
          <p:cNvSpPr txBox="1"/>
          <p:nvPr>
            <p:ph idx="1" type="subTitle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04" name="Google Shape;2104;p45"/>
          <p:cNvGrpSpPr/>
          <p:nvPr/>
        </p:nvGrpSpPr>
        <p:grpSpPr>
          <a:xfrm>
            <a:off x="6873272" y="4066120"/>
            <a:ext cx="2101529" cy="1047282"/>
            <a:chOff x="5158247" y="5768045"/>
            <a:chExt cx="2101529" cy="1047282"/>
          </a:xfrm>
        </p:grpSpPr>
        <p:sp>
          <p:nvSpPr>
            <p:cNvPr id="2105" name="Google Shape;2105;p45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077128" y="59902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5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12" name="Google Shape;2112;p45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8" name="Google Shape;2118;p45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5"/>
          <p:cNvSpPr txBox="1"/>
          <p:nvPr>
            <p:ph idx="1" type="subTitle"/>
          </p:nvPr>
        </p:nvSpPr>
        <p:spPr>
          <a:xfrm>
            <a:off x="5090800" y="2654313"/>
            <a:ext cx="2943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1" name="Google Shape;2121;p45"/>
          <p:cNvGrpSpPr/>
          <p:nvPr/>
        </p:nvGrpSpPr>
        <p:grpSpPr>
          <a:xfrm flipH="1" rot="-5400000">
            <a:off x="-276095" y="1014409"/>
            <a:ext cx="2471604" cy="1692916"/>
            <a:chOff x="5158247" y="5348091"/>
            <a:chExt cx="2471604" cy="1692916"/>
          </a:xfrm>
        </p:grpSpPr>
        <p:sp>
          <p:nvSpPr>
            <p:cNvPr id="2122" name="Google Shape;2122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8" name="Google Shape;2128;p45"/>
          <p:cNvGrpSpPr/>
          <p:nvPr/>
        </p:nvGrpSpPr>
        <p:grpSpPr>
          <a:xfrm rot="-5400000">
            <a:off x="3658355" y="-374363"/>
            <a:ext cx="1917076" cy="8645338"/>
            <a:chOff x="6529847" y="5348091"/>
            <a:chExt cx="1917076" cy="8645338"/>
          </a:xfrm>
        </p:grpSpPr>
        <p:sp>
          <p:nvSpPr>
            <p:cNvPr id="2129" name="Google Shape;2129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203405" y="137499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65298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37" name="Google Shape;2137;p46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38" name="Google Shape;2138;p4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46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45" name="Google Shape;2145;p4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1" name="Google Shape;2151;p46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6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6"/>
          <p:cNvSpPr txBox="1"/>
          <p:nvPr>
            <p:ph idx="1" type="subTitle"/>
          </p:nvPr>
        </p:nvSpPr>
        <p:spPr>
          <a:xfrm>
            <a:off x="703800" y="1680075"/>
            <a:ext cx="4630200" cy="21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7"/>
          <p:cNvSpPr txBox="1"/>
          <p:nvPr>
            <p:ph type="title"/>
          </p:nvPr>
        </p:nvSpPr>
        <p:spPr>
          <a:xfrm>
            <a:off x="49804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56" name="Google Shape;2156;p4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57" name="Google Shape;2157;p4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4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64" name="Google Shape;2164;p4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0" name="Google Shape;2170;p4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7"/>
          <p:cNvSpPr txBox="1"/>
          <p:nvPr>
            <p:ph idx="1" type="subTitle"/>
          </p:nvPr>
        </p:nvSpPr>
        <p:spPr>
          <a:xfrm>
            <a:off x="49804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48"/>
          <p:cNvSpPr txBox="1"/>
          <p:nvPr>
            <p:ph type="title"/>
          </p:nvPr>
        </p:nvSpPr>
        <p:spPr>
          <a:xfrm>
            <a:off x="10180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75" name="Google Shape;2175;p48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76" name="Google Shape;2176;p4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4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83" name="Google Shape;2183;p48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9" name="Google Shape;2189;p4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8"/>
          <p:cNvSpPr txBox="1"/>
          <p:nvPr>
            <p:ph idx="1" type="subTitle"/>
          </p:nvPr>
        </p:nvSpPr>
        <p:spPr>
          <a:xfrm>
            <a:off x="10180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9"/>
          <p:cNvSpPr txBox="1"/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4" name="Google Shape;2194;p49"/>
          <p:cNvSpPr txBox="1"/>
          <p:nvPr>
            <p:ph idx="1" type="subTitle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49"/>
          <p:cNvSpPr/>
          <p:nvPr/>
        </p:nvSpPr>
        <p:spPr>
          <a:xfrm>
            <a:off x="6512060" y="3505300"/>
            <a:ext cx="2631929" cy="1638202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9"/>
          <p:cNvSpPr/>
          <p:nvPr/>
        </p:nvSpPr>
        <p:spPr>
          <a:xfrm>
            <a:off x="0" y="0"/>
            <a:ext cx="1822326" cy="25527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_1"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0"/>
          <p:cNvSpPr txBox="1"/>
          <p:nvPr>
            <p:ph type="title"/>
          </p:nvPr>
        </p:nvSpPr>
        <p:spPr>
          <a:xfrm>
            <a:off x="713250" y="3198926"/>
            <a:ext cx="7717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9" name="Google Shape;2199;p50"/>
          <p:cNvSpPr txBox="1"/>
          <p:nvPr>
            <p:ph idx="1" type="subTitle"/>
          </p:nvPr>
        </p:nvSpPr>
        <p:spPr>
          <a:xfrm>
            <a:off x="713100" y="1578874"/>
            <a:ext cx="7717800" cy="16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0" name="Google Shape;2200;p50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1" name="Google Shape;2201;p50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202" name="Google Shape;2202;p50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4" name="Google Shape;2204;p50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05" name="Google Shape;2205;p50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0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0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0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0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0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0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0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5" name="Google Shape;2215;p50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0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0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0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0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0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0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0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0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0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0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0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0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0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0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0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0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50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50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50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50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6" name="Google Shape;2236;p50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237" name="Google Shape;2237;p50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"/>
          <p:cNvSpPr/>
          <p:nvPr/>
        </p:nvSpPr>
        <p:spPr>
          <a:xfrm flipH="1" rot="5400000">
            <a:off x="2904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1_1_1_2"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1"/>
          <p:cNvSpPr txBox="1"/>
          <p:nvPr>
            <p:ph type="title"/>
          </p:nvPr>
        </p:nvSpPr>
        <p:spPr>
          <a:xfrm>
            <a:off x="2488075" y="920500"/>
            <a:ext cx="4167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90" name="Google Shape;2290;p51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2291" name="Google Shape;2291;p5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5332967" y="56918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51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2298" name="Google Shape;2298;p51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3765911" y="8747268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51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2303" name="Google Shape;2303;p5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5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1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1"/>
          <p:cNvSpPr txBox="1"/>
          <p:nvPr>
            <p:ph idx="1" type="subTitle"/>
          </p:nvPr>
        </p:nvSpPr>
        <p:spPr>
          <a:xfrm>
            <a:off x="2488075" y="1500375"/>
            <a:ext cx="41679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0" name="Google Shape;2310;p51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</a:t>
            </a: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11" name="Google Shape;2311;p51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2312" name="Google Shape;2312;p51"/>
            <p:cNvSpPr/>
            <p:nvPr/>
          </p:nvSpPr>
          <p:spPr>
            <a:xfrm>
              <a:off x="3962225" y="1655850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054175" y="20520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031275" y="2049175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061925" y="20573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046600" y="20853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4043950" y="20802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207425" y="1970275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184525" y="1967450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4217650" y="1975600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202325" y="20036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199850" y="1998475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363325" y="18885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340250" y="1885725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373550" y="18938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355575" y="1921850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355575" y="1916750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516575" y="1806825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493500" y="1803975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526800" y="18121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4511475" y="1840125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4508825" y="18350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4672275" y="17250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4649400" y="1722175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4682500" y="1730400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4667175" y="1758400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4664725" y="1753275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4128350" y="2195050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4105250" y="219222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4138550" y="2200375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4123225" y="2228350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4120575" y="2223250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4284050" y="21133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4261150" y="211047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4294275" y="2118625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4276475" y="21466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4276475" y="2141525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4437300" y="20315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4414425" y="2028675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4447525" y="2036900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4432200" y="20649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429750" y="2059775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593200" y="19498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570125" y="1946950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603425" y="19551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588100" y="1980700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585450" y="197805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748900" y="18681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726025" y="1865200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756675" y="1870775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741350" y="1898975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738700" y="1896325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830650" y="244802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976325" y="244802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958350" y="236627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968575" y="2366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999225" y="237405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5027425" y="237915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058075" y="23842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086050" y="239182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114250" y="23969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144900" y="240205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5172900" y="240715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03550" y="241492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5231750" y="242002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262400" y="242512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4853725" y="258595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4830650" y="2792925"/>
              <a:ext cx="424025" cy="188650"/>
            </a:xfrm>
            <a:custGeom>
              <a:rect b="b" l="l" r="r" t="t"/>
              <a:pathLst>
                <a:path extrusionOk="0" h="7546" w="16961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4884375" y="258595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4902150" y="265745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098925" y="269832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091175" y="273675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4754025" y="3193850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4759125" y="3201600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4774450" y="3214275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4787325" y="322960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4800000" y="324247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4812875" y="3257800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4825525" y="3273125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4840850" y="3285800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4853725" y="33011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866400" y="33140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4879275" y="3329325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4266275" y="3268000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4294275" y="3400825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4736250" y="3239825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4294275" y="3666475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4891950" y="35592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068275" y="3559200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065625" y="3119875"/>
              <a:ext cx="510875" cy="470000"/>
            </a:xfrm>
            <a:custGeom>
              <a:rect b="b" l="l" r="r" t="t"/>
              <a:pathLst>
                <a:path extrusionOk="0" h="18800" w="20435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499850" y="3004825"/>
              <a:ext cx="217225" cy="207025"/>
            </a:xfrm>
            <a:custGeom>
              <a:rect b="b" l="l" r="r" t="t"/>
              <a:pathLst>
                <a:path extrusionOk="0" h="8281" w="8689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499850" y="3127425"/>
              <a:ext cx="79300" cy="84425"/>
            </a:xfrm>
            <a:custGeom>
              <a:rect b="b" l="l" r="r" t="t"/>
              <a:pathLst>
                <a:path extrusionOk="0" h="3377" w="3172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5650650" y="2966625"/>
              <a:ext cx="107300" cy="114850"/>
            </a:xfrm>
            <a:custGeom>
              <a:rect b="b" l="l" r="r" t="t"/>
              <a:pathLst>
                <a:path extrusionOk="0" h="4594" w="4292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425875" y="3099425"/>
              <a:ext cx="176150" cy="189050"/>
            </a:xfrm>
            <a:custGeom>
              <a:rect b="b" l="l" r="r" t="t"/>
              <a:pathLst>
                <a:path extrusionOk="0" h="7562" w="7046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5443650" y="3257800"/>
              <a:ext cx="69100" cy="74000"/>
            </a:xfrm>
            <a:custGeom>
              <a:rect b="b" l="l" r="r" t="t"/>
              <a:pathLst>
                <a:path extrusionOk="0" h="2960" w="2764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5395225" y="3301125"/>
              <a:ext cx="66425" cy="74200"/>
            </a:xfrm>
            <a:custGeom>
              <a:rect b="b" l="l" r="r" t="t"/>
              <a:pathLst>
                <a:path extrusionOk="0" h="2968" w="2657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5346600" y="3344650"/>
              <a:ext cx="66425" cy="73975"/>
            </a:xfrm>
            <a:custGeom>
              <a:rect b="b" l="l" r="r" t="t"/>
              <a:pathLst>
                <a:path extrusionOk="0" h="2959" w="2657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5088725" y="3316450"/>
              <a:ext cx="268100" cy="252975"/>
            </a:xfrm>
            <a:custGeom>
              <a:rect b="b" l="l" r="r" t="t"/>
              <a:pathLst>
                <a:path extrusionOk="0" h="10119" w="10724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5088725" y="3421275"/>
              <a:ext cx="268100" cy="148150"/>
            </a:xfrm>
            <a:custGeom>
              <a:rect b="b" l="l" r="r" t="t"/>
              <a:pathLst>
                <a:path extrusionOk="0" h="5926" w="10724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577875" y="3329325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600775" y="3400825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68725" y="2655000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76475" y="2713650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94275" y="270610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12250" y="2700975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30025" y="269322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348000" y="26881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368450" y="26805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386225" y="26754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404200" y="266767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421975" y="266257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4439950" y="2655000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4314700" y="2741850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4391325" y="2910425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4289150" y="2718750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4519025" y="3280675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5469200" y="1536275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5476950" y="15413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5492275" y="15540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507600" y="15642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5522925" y="15771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538250" y="15898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553575" y="16000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5568900" y="16129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5584225" y="16255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599550" y="16358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614875" y="164865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5070725" y="1618000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096275" y="1766150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453875" y="1589825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096275" y="2075100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1">
  <p:cSld name="CUSTOM_3"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52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52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52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2446" name="Google Shape;2446;p52"/>
            <p:cNvSpPr/>
            <p:nvPr/>
          </p:nvSpPr>
          <p:spPr>
            <a:xfrm>
              <a:off x="7115205" y="46622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6458128" y="66760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2" name="Google Shape;2452;p52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453" name="Google Shape;2453;p52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2">
  <p:cSld name="CUSTOM_3_1"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3"/>
          <p:cNvSpPr/>
          <p:nvPr/>
        </p:nvSpPr>
        <p:spPr>
          <a:xfrm>
            <a:off x="5726630" y="46697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53"/>
          <p:cNvSpPr/>
          <p:nvPr/>
        </p:nvSpPr>
        <p:spPr>
          <a:xfrm>
            <a:off x="4285742" y="47182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53"/>
          <p:cNvSpPr/>
          <p:nvPr/>
        </p:nvSpPr>
        <p:spPr>
          <a:xfrm>
            <a:off x="6096703" y="50928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53"/>
          <p:cNvSpPr/>
          <p:nvPr/>
        </p:nvSpPr>
        <p:spPr>
          <a:xfrm>
            <a:off x="5634938" y="43947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53"/>
          <p:cNvSpPr/>
          <p:nvPr/>
        </p:nvSpPr>
        <p:spPr>
          <a:xfrm>
            <a:off x="5383848" y="46645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53"/>
          <p:cNvSpPr/>
          <p:nvPr/>
        </p:nvSpPr>
        <p:spPr>
          <a:xfrm>
            <a:off x="3882422" y="40881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53"/>
          <p:cNvSpPr/>
          <p:nvPr/>
        </p:nvSpPr>
        <p:spPr>
          <a:xfrm rot="-5400000">
            <a:off x="379925" y="2820412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53"/>
          <p:cNvSpPr/>
          <p:nvPr/>
        </p:nvSpPr>
        <p:spPr>
          <a:xfrm rot="-5400000">
            <a:off x="6696375" y="5622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53"/>
          <p:cNvSpPr/>
          <p:nvPr/>
        </p:nvSpPr>
        <p:spPr>
          <a:xfrm>
            <a:off x="-9525" y="-9525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53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53"/>
          <p:cNvSpPr/>
          <p:nvPr/>
        </p:nvSpPr>
        <p:spPr>
          <a:xfrm flipH="1">
            <a:off x="642711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53"/>
          <p:cNvSpPr/>
          <p:nvPr/>
        </p:nvSpPr>
        <p:spPr>
          <a:xfrm flipH="1">
            <a:off x="481012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53"/>
          <p:cNvSpPr/>
          <p:nvPr/>
        </p:nvSpPr>
        <p:spPr>
          <a:xfrm flipH="1">
            <a:off x="527182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53"/>
          <p:cNvSpPr/>
          <p:nvPr/>
        </p:nvSpPr>
        <p:spPr>
          <a:xfrm flipH="1">
            <a:off x="537057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3"/>
          <p:cNvSpPr/>
          <p:nvPr/>
        </p:nvSpPr>
        <p:spPr>
          <a:xfrm flipH="1">
            <a:off x="702064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3">
  <p:cSld name="CUSTOM_3_1_1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54"/>
          <p:cNvSpPr/>
          <p:nvPr/>
        </p:nvSpPr>
        <p:spPr>
          <a:xfrm>
            <a:off x="8317430" y="44983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54"/>
          <p:cNvSpPr/>
          <p:nvPr/>
        </p:nvSpPr>
        <p:spPr>
          <a:xfrm>
            <a:off x="6876542" y="45467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4"/>
          <p:cNvSpPr/>
          <p:nvPr/>
        </p:nvSpPr>
        <p:spPr>
          <a:xfrm>
            <a:off x="8687503" y="49213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54"/>
          <p:cNvSpPr/>
          <p:nvPr/>
        </p:nvSpPr>
        <p:spPr>
          <a:xfrm>
            <a:off x="8225738" y="42233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4"/>
          <p:cNvSpPr/>
          <p:nvPr/>
        </p:nvSpPr>
        <p:spPr>
          <a:xfrm>
            <a:off x="7974648" y="44930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54"/>
          <p:cNvSpPr/>
          <p:nvPr/>
        </p:nvSpPr>
        <p:spPr>
          <a:xfrm>
            <a:off x="6473222" y="39167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54"/>
          <p:cNvSpPr/>
          <p:nvPr/>
        </p:nvSpPr>
        <p:spPr>
          <a:xfrm flipH="1">
            <a:off x="849026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54"/>
          <p:cNvSpPr/>
          <p:nvPr/>
        </p:nvSpPr>
        <p:spPr>
          <a:xfrm flipH="1">
            <a:off x="687327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54"/>
          <p:cNvSpPr/>
          <p:nvPr/>
        </p:nvSpPr>
        <p:spPr>
          <a:xfrm flipH="1">
            <a:off x="733497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4"/>
          <p:cNvSpPr/>
          <p:nvPr/>
        </p:nvSpPr>
        <p:spPr>
          <a:xfrm flipH="1">
            <a:off x="743372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4"/>
          <p:cNvSpPr/>
          <p:nvPr/>
        </p:nvSpPr>
        <p:spPr>
          <a:xfrm flipH="1">
            <a:off x="908379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4"/>
          <p:cNvSpPr/>
          <p:nvPr/>
        </p:nvSpPr>
        <p:spPr>
          <a:xfrm rot="5400000">
            <a:off x="-571851" y="2686210"/>
            <a:ext cx="3029130" cy="1885434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4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54"/>
          <p:cNvSpPr/>
          <p:nvPr/>
        </p:nvSpPr>
        <p:spPr>
          <a:xfrm>
            <a:off x="0" y="-9525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4">
  <p:cSld name="CUSTOM_3_1_1_1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55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2" name="Google Shape;2492;p55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493" name="Google Shape;2493;p55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5" name="Google Shape;2495;p55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496" name="Google Shape;2496;p55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5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55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55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55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55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55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55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5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55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6" name="Google Shape;2506;p55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55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55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55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55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55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55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55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55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55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55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55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55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55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55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55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55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55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55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55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55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7" name="Google Shape;2527;p55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528" name="Google Shape;2528;p5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5">
  <p:cSld name="CUSTOM_3_1_1_1_1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" name="Google Shape;2580;p56"/>
          <p:cNvGrpSpPr/>
          <p:nvPr/>
        </p:nvGrpSpPr>
        <p:grpSpPr>
          <a:xfrm flipH="1">
            <a:off x="0" y="4066120"/>
            <a:ext cx="2270722" cy="1272963"/>
            <a:chOff x="5158247" y="5768045"/>
            <a:chExt cx="2270722" cy="1272963"/>
          </a:xfrm>
        </p:grpSpPr>
        <p:sp>
          <p:nvSpPr>
            <p:cNvPr id="2581" name="Google Shape;2581;p5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56"/>
          <p:cNvGrpSpPr/>
          <p:nvPr/>
        </p:nvGrpSpPr>
        <p:grpSpPr>
          <a:xfrm>
            <a:off x="0" y="-5"/>
            <a:ext cx="2270722" cy="1272963"/>
            <a:chOff x="5158247" y="5768045"/>
            <a:chExt cx="2270722" cy="1272963"/>
          </a:xfrm>
        </p:grpSpPr>
        <p:sp>
          <p:nvSpPr>
            <p:cNvPr id="2588" name="Google Shape;2588;p5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4" name="Google Shape;2594;p56"/>
          <p:cNvSpPr/>
          <p:nvPr/>
        </p:nvSpPr>
        <p:spPr>
          <a:xfrm flipH="1">
            <a:off x="37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6"/>
          <p:cNvSpPr/>
          <p:nvPr/>
        </p:nvSpPr>
        <p:spPr>
          <a:xfrm flipH="1">
            <a:off x="7200851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/>
          <p:nvPr>
            <p:ph type="title"/>
          </p:nvPr>
        </p:nvSpPr>
        <p:spPr>
          <a:xfrm>
            <a:off x="1863575" y="1176150"/>
            <a:ext cx="54252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6" name="Google Shape;416;p7"/>
          <p:cNvSpPr txBox="1"/>
          <p:nvPr>
            <p:ph idx="1" type="body"/>
          </p:nvPr>
        </p:nvSpPr>
        <p:spPr>
          <a:xfrm>
            <a:off x="1855225" y="1654350"/>
            <a:ext cx="5425200" cy="23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7" name="Google Shape;417;p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418" name="Google Shape;418;p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425" name="Google Shape;425;p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/>
          <p:nvPr>
            <p:ph type="title"/>
          </p:nvPr>
        </p:nvSpPr>
        <p:spPr>
          <a:xfrm>
            <a:off x="9558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5" name="Google Shape;435;p8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436" name="Google Shape;436;p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443" name="Google Shape;443;p8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448" name="Google Shape;448;p8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7172325" y="2239350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58" name="Google Shape;458;p9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0" name="Google Shape;510;p9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9"/>
          <p:cNvSpPr/>
          <p:nvPr/>
        </p:nvSpPr>
        <p:spPr>
          <a:xfrm flipH="1" rot="5400000">
            <a:off x="466225" y="-456625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1" name="Google Shape;541;p9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9"/>
          <p:cNvSpPr txBox="1"/>
          <p:nvPr>
            <p:ph idx="1" type="subTitle"/>
          </p:nvPr>
        </p:nvSpPr>
        <p:spPr>
          <a:xfrm>
            <a:off x="4937225" y="2200875"/>
            <a:ext cx="3401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9"/>
          <p:cNvSpPr txBox="1"/>
          <p:nvPr>
            <p:ph type="title"/>
          </p:nvPr>
        </p:nvSpPr>
        <p:spPr>
          <a:xfrm>
            <a:off x="4937225" y="1751925"/>
            <a:ext cx="3401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/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77" name="Google Shape;577;p10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0"/>
          <p:cNvSpPr/>
          <p:nvPr/>
        </p:nvSpPr>
        <p:spPr>
          <a:xfrm>
            <a:off x="6086475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0"/>
          <p:cNvSpPr/>
          <p:nvPr/>
        </p:nvSpPr>
        <p:spPr>
          <a:xfrm>
            <a:off x="7479548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"/>
          <p:cNvSpPr/>
          <p:nvPr/>
        </p:nvSpPr>
        <p:spPr>
          <a:xfrm>
            <a:off x="7609861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0"/>
          <p:cNvSpPr/>
          <p:nvPr/>
        </p:nvSpPr>
        <p:spPr>
          <a:xfrm>
            <a:off x="7768685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"/>
          <p:cNvSpPr/>
          <p:nvPr/>
        </p:nvSpPr>
        <p:spPr>
          <a:xfrm>
            <a:off x="8008678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1083665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713333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1640751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57"/>
          <p:cNvSpPr/>
          <p:nvPr/>
        </p:nvSpPr>
        <p:spPr>
          <a:xfrm>
            <a:off x="2289225" y="2980784"/>
            <a:ext cx="12300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7"/>
          <p:cNvSpPr/>
          <p:nvPr/>
        </p:nvSpPr>
        <p:spPr>
          <a:xfrm>
            <a:off x="4775026" y="1490069"/>
            <a:ext cx="3911444" cy="2686158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57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2603" name="Google Shape;2603;p57"/>
            <p:cNvSpPr/>
            <p:nvPr/>
          </p:nvSpPr>
          <p:spPr>
            <a:xfrm>
              <a:off x="582175" y="1223250"/>
              <a:ext cx="2389225" cy="3335950"/>
            </a:xfrm>
            <a:custGeom>
              <a:rect b="b" l="l" r="r" t="t"/>
              <a:pathLst>
                <a:path extrusionOk="0" h="133438" w="95569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828600" y="1488175"/>
              <a:ext cx="1893225" cy="2806325"/>
            </a:xfrm>
            <a:custGeom>
              <a:rect b="b" l="l" r="r" t="t"/>
              <a:pathLst>
                <a:path extrusionOk="0" h="112253" w="75729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7"/>
            <p:cNvSpPr/>
            <p:nvPr/>
          </p:nvSpPr>
          <p:spPr>
            <a:xfrm>
              <a:off x="828600" y="4169575"/>
              <a:ext cx="124925" cy="124925"/>
            </a:xfrm>
            <a:custGeom>
              <a:rect b="b" l="l" r="r" t="t"/>
              <a:pathLst>
                <a:path extrusionOk="0" h="4997" w="4997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7"/>
            <p:cNvSpPr/>
            <p:nvPr/>
          </p:nvSpPr>
          <p:spPr>
            <a:xfrm>
              <a:off x="1376475" y="1125850"/>
              <a:ext cx="800650" cy="213100"/>
            </a:xfrm>
            <a:custGeom>
              <a:rect b="b" l="l" r="r" t="t"/>
              <a:pathLst>
                <a:path extrusionOk="0" h="8524" w="32026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2177100" y="1238600"/>
              <a:ext cx="25" cy="100350"/>
            </a:xfrm>
            <a:custGeom>
              <a:rect b="b" l="l" r="r" t="t"/>
              <a:pathLst>
                <a:path extrusionOk="0" h="4014" w="1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376475" y="1131950"/>
              <a:ext cx="800650" cy="207000"/>
            </a:xfrm>
            <a:custGeom>
              <a:rect b="b" l="l" r="r" t="t"/>
              <a:pathLst>
                <a:path extrusionOk="0" h="8280" w="32026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677925" y="1028475"/>
              <a:ext cx="194825" cy="194800"/>
            </a:xfrm>
            <a:custGeom>
              <a:rect b="b" l="l" r="r" t="t"/>
              <a:pathLst>
                <a:path extrusionOk="0" h="7792" w="7793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7"/>
            <p:cNvSpPr/>
            <p:nvPr/>
          </p:nvSpPr>
          <p:spPr>
            <a:xfrm>
              <a:off x="1355275" y="1326750"/>
              <a:ext cx="843025" cy="33625"/>
            </a:xfrm>
            <a:custGeom>
              <a:rect b="b" l="l" r="r" t="t"/>
              <a:pathLst>
                <a:path extrusionOk="0" h="1345" w="33721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1" name="Google Shape;2611;p57"/>
          <p:cNvSpPr txBox="1"/>
          <p:nvPr>
            <p:ph type="ctrTitle"/>
          </p:nvPr>
        </p:nvSpPr>
        <p:spPr>
          <a:xfrm>
            <a:off x="691275" y="863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Predicting Your Risk of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Heart Disease </a:t>
            </a:r>
            <a:endParaRPr sz="7000"/>
          </a:p>
        </p:txBody>
      </p:sp>
      <p:grpSp>
        <p:nvGrpSpPr>
          <p:cNvPr id="2612" name="Google Shape;2612;p57"/>
          <p:cNvGrpSpPr/>
          <p:nvPr/>
        </p:nvGrpSpPr>
        <p:grpSpPr>
          <a:xfrm>
            <a:off x="4708008" y="664245"/>
            <a:ext cx="4223988" cy="3765367"/>
            <a:chOff x="1607575" y="3957150"/>
            <a:chExt cx="1629625" cy="1452800"/>
          </a:xfrm>
        </p:grpSpPr>
        <p:sp>
          <p:nvSpPr>
            <p:cNvPr id="2613" name="Google Shape;2613;p57"/>
            <p:cNvSpPr/>
            <p:nvPr/>
          </p:nvSpPr>
          <p:spPr>
            <a:xfrm>
              <a:off x="1681025" y="3984350"/>
              <a:ext cx="100675" cy="99375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7"/>
            <p:cNvSpPr/>
            <p:nvPr/>
          </p:nvSpPr>
          <p:spPr>
            <a:xfrm>
              <a:off x="3072650" y="4261850"/>
              <a:ext cx="99275" cy="99375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2546150" y="3957150"/>
              <a:ext cx="93950" cy="9392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2710800" y="5329725"/>
              <a:ext cx="80225" cy="80225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7"/>
            <p:cNvSpPr/>
            <p:nvPr/>
          </p:nvSpPr>
          <p:spPr>
            <a:xfrm>
              <a:off x="1619850" y="4758400"/>
              <a:ext cx="100700" cy="99275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7"/>
            <p:cNvSpPr/>
            <p:nvPr/>
          </p:nvSpPr>
          <p:spPr>
            <a:xfrm>
              <a:off x="3188225" y="4985525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7"/>
            <p:cNvSpPr/>
            <p:nvPr/>
          </p:nvSpPr>
          <p:spPr>
            <a:xfrm>
              <a:off x="3215425" y="4425075"/>
              <a:ext cx="21775" cy="2322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3037275" y="4155750"/>
              <a:ext cx="21800" cy="2320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2999200" y="3995225"/>
              <a:ext cx="21775" cy="21800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7"/>
            <p:cNvSpPr/>
            <p:nvPr/>
          </p:nvSpPr>
          <p:spPr>
            <a:xfrm>
              <a:off x="2361150" y="4037450"/>
              <a:ext cx="23225" cy="23100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7"/>
            <p:cNvSpPr/>
            <p:nvPr/>
          </p:nvSpPr>
          <p:spPr>
            <a:xfrm>
              <a:off x="1957200" y="4012975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1607575" y="4143550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1670125" y="4648175"/>
              <a:ext cx="23225" cy="2320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1731400" y="5008700"/>
              <a:ext cx="23100" cy="23100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2567925" y="537730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2925725" y="5284800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2059175" y="530655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1829350" y="4488700"/>
              <a:ext cx="821625" cy="674250"/>
            </a:xfrm>
            <a:custGeom>
              <a:rect b="b" l="l" r="r" t="t"/>
              <a:pathLst>
                <a:path extrusionOk="0" h="26970" w="32865">
                  <a:moveTo>
                    <a:pt x="23324" y="1"/>
                  </a:moveTo>
                  <a:cubicBezTo>
                    <a:pt x="18865" y="1"/>
                    <a:pt x="15117" y="3451"/>
                    <a:pt x="14852" y="7960"/>
                  </a:cubicBezTo>
                  <a:cubicBezTo>
                    <a:pt x="13225" y="6484"/>
                    <a:pt x="11181" y="5758"/>
                    <a:pt x="9144" y="5758"/>
                  </a:cubicBezTo>
                  <a:cubicBezTo>
                    <a:pt x="6823" y="5758"/>
                    <a:pt x="4510" y="6701"/>
                    <a:pt x="2830" y="8556"/>
                  </a:cubicBezTo>
                  <a:cubicBezTo>
                    <a:pt x="379" y="11224"/>
                    <a:pt x="0" y="15033"/>
                    <a:pt x="1524" y="18080"/>
                  </a:cubicBezTo>
                  <a:lnTo>
                    <a:pt x="1467" y="18080"/>
                  </a:lnTo>
                  <a:cubicBezTo>
                    <a:pt x="3265" y="21889"/>
                    <a:pt x="6856" y="24392"/>
                    <a:pt x="12188" y="25859"/>
                  </a:cubicBezTo>
                  <a:cubicBezTo>
                    <a:pt x="15573" y="26788"/>
                    <a:pt x="18673" y="26969"/>
                    <a:pt x="20578" y="26969"/>
                  </a:cubicBezTo>
                  <a:cubicBezTo>
                    <a:pt x="21797" y="26969"/>
                    <a:pt x="22527" y="26895"/>
                    <a:pt x="22527" y="26895"/>
                  </a:cubicBezTo>
                  <a:cubicBezTo>
                    <a:pt x="22527" y="26895"/>
                    <a:pt x="26335" y="23900"/>
                    <a:pt x="29217" y="18951"/>
                  </a:cubicBezTo>
                  <a:cubicBezTo>
                    <a:pt x="32046" y="14162"/>
                    <a:pt x="32865" y="9862"/>
                    <a:pt x="31450" y="5892"/>
                  </a:cubicBezTo>
                  <a:cubicBezTo>
                    <a:pt x="30414" y="2679"/>
                    <a:pt x="27476" y="233"/>
                    <a:pt x="23832" y="15"/>
                  </a:cubicBezTo>
                  <a:cubicBezTo>
                    <a:pt x="23662" y="5"/>
                    <a:pt x="23492" y="1"/>
                    <a:pt x="23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1829350" y="4697150"/>
              <a:ext cx="810750" cy="465800"/>
            </a:xfrm>
            <a:custGeom>
              <a:rect b="b" l="l" r="r" t="t"/>
              <a:pathLst>
                <a:path extrusionOk="0" h="18632" w="32430">
                  <a:moveTo>
                    <a:pt x="32046" y="0"/>
                  </a:moveTo>
                  <a:lnTo>
                    <a:pt x="32046" y="0"/>
                  </a:lnTo>
                  <a:cubicBezTo>
                    <a:pt x="31450" y="7130"/>
                    <a:pt x="26771" y="11862"/>
                    <a:pt x="23449" y="13769"/>
                  </a:cubicBezTo>
                  <a:cubicBezTo>
                    <a:pt x="21827" y="14708"/>
                    <a:pt x="20069" y="15095"/>
                    <a:pt x="18114" y="15095"/>
                  </a:cubicBezTo>
                  <a:cubicBezTo>
                    <a:pt x="16335" y="15095"/>
                    <a:pt x="14393" y="14775"/>
                    <a:pt x="12241" y="14256"/>
                  </a:cubicBezTo>
                  <a:cubicBezTo>
                    <a:pt x="2938" y="11919"/>
                    <a:pt x="814" y="4027"/>
                    <a:pt x="2830" y="218"/>
                  </a:cubicBezTo>
                  <a:lnTo>
                    <a:pt x="2830" y="218"/>
                  </a:lnTo>
                  <a:cubicBezTo>
                    <a:pt x="379" y="2886"/>
                    <a:pt x="0" y="6695"/>
                    <a:pt x="1524" y="9742"/>
                  </a:cubicBezTo>
                  <a:lnTo>
                    <a:pt x="1467" y="9742"/>
                  </a:lnTo>
                  <a:cubicBezTo>
                    <a:pt x="3265" y="13551"/>
                    <a:pt x="6856" y="16054"/>
                    <a:pt x="12188" y="17521"/>
                  </a:cubicBezTo>
                  <a:cubicBezTo>
                    <a:pt x="15573" y="18450"/>
                    <a:pt x="18673" y="18631"/>
                    <a:pt x="20578" y="18631"/>
                  </a:cubicBezTo>
                  <a:cubicBezTo>
                    <a:pt x="21797" y="18631"/>
                    <a:pt x="22527" y="18557"/>
                    <a:pt x="22527" y="18557"/>
                  </a:cubicBezTo>
                  <a:cubicBezTo>
                    <a:pt x="22527" y="18557"/>
                    <a:pt x="26335" y="15562"/>
                    <a:pt x="29217" y="10613"/>
                  </a:cubicBezTo>
                  <a:cubicBezTo>
                    <a:pt x="31502" y="6804"/>
                    <a:pt x="32429" y="3265"/>
                    <a:pt x="3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7"/>
            <p:cNvSpPr/>
            <p:nvPr/>
          </p:nvSpPr>
          <p:spPr>
            <a:xfrm>
              <a:off x="1976250" y="4829000"/>
              <a:ext cx="167300" cy="163450"/>
            </a:xfrm>
            <a:custGeom>
              <a:rect b="b" l="l" r="r" t="t"/>
              <a:pathLst>
                <a:path extrusionOk="0" h="6538" w="6692">
                  <a:moveTo>
                    <a:pt x="3358" y="0"/>
                  </a:moveTo>
                  <a:cubicBezTo>
                    <a:pt x="3291" y="0"/>
                    <a:pt x="3224" y="2"/>
                    <a:pt x="3157" y="6"/>
                  </a:cubicBezTo>
                  <a:cubicBezTo>
                    <a:pt x="1359" y="115"/>
                    <a:pt x="1" y="1639"/>
                    <a:pt x="110" y="3432"/>
                  </a:cubicBezTo>
                  <a:cubicBezTo>
                    <a:pt x="161" y="5196"/>
                    <a:pt x="1684" y="6537"/>
                    <a:pt x="3435" y="6537"/>
                  </a:cubicBezTo>
                  <a:cubicBezTo>
                    <a:pt x="3469" y="6537"/>
                    <a:pt x="3502" y="6537"/>
                    <a:pt x="3535" y="6536"/>
                  </a:cubicBezTo>
                  <a:cubicBezTo>
                    <a:pt x="5333" y="6427"/>
                    <a:pt x="6691" y="4847"/>
                    <a:pt x="6582" y="3053"/>
                  </a:cubicBezTo>
                  <a:cubicBezTo>
                    <a:pt x="6478" y="1323"/>
                    <a:pt x="5063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7"/>
            <p:cNvSpPr/>
            <p:nvPr/>
          </p:nvSpPr>
          <p:spPr>
            <a:xfrm>
              <a:off x="2053725" y="4965175"/>
              <a:ext cx="44975" cy="88400"/>
            </a:xfrm>
            <a:custGeom>
              <a:rect b="b" l="l" r="r" t="t"/>
              <a:pathLst>
                <a:path extrusionOk="0" h="3536" w="1799">
                  <a:moveTo>
                    <a:pt x="1" y="1"/>
                  </a:moveTo>
                  <a:lnTo>
                    <a:pt x="493" y="3535"/>
                  </a:lnTo>
                  <a:lnTo>
                    <a:pt x="1799" y="3535"/>
                  </a:lnTo>
                  <a:cubicBezTo>
                    <a:pt x="1416" y="2503"/>
                    <a:pt x="1255" y="218"/>
                    <a:pt x="1255" y="2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2200650" y="4488700"/>
              <a:ext cx="330625" cy="283350"/>
            </a:xfrm>
            <a:custGeom>
              <a:rect b="b" l="l" r="r" t="t"/>
              <a:pathLst>
                <a:path extrusionOk="0" h="11334" w="13225">
                  <a:moveTo>
                    <a:pt x="8472" y="1"/>
                  </a:moveTo>
                  <a:cubicBezTo>
                    <a:pt x="4013" y="1"/>
                    <a:pt x="265" y="3451"/>
                    <a:pt x="0" y="7960"/>
                  </a:cubicBezTo>
                  <a:cubicBezTo>
                    <a:pt x="0" y="9862"/>
                    <a:pt x="1089" y="10898"/>
                    <a:pt x="2068" y="11333"/>
                  </a:cubicBezTo>
                  <a:cubicBezTo>
                    <a:pt x="2068" y="11333"/>
                    <a:pt x="492" y="6488"/>
                    <a:pt x="3648" y="3006"/>
                  </a:cubicBezTo>
                  <a:cubicBezTo>
                    <a:pt x="5326" y="1127"/>
                    <a:pt x="7433" y="539"/>
                    <a:pt x="9302" y="539"/>
                  </a:cubicBezTo>
                  <a:cubicBezTo>
                    <a:pt x="10948" y="539"/>
                    <a:pt x="12409" y="996"/>
                    <a:pt x="13225" y="1430"/>
                  </a:cubicBezTo>
                  <a:cubicBezTo>
                    <a:pt x="12028" y="612"/>
                    <a:pt x="10556" y="68"/>
                    <a:pt x="8980" y="15"/>
                  </a:cubicBezTo>
                  <a:cubicBezTo>
                    <a:pt x="8810" y="5"/>
                    <a:pt x="8640" y="1"/>
                    <a:pt x="8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2347550" y="4528475"/>
              <a:ext cx="236725" cy="174125"/>
            </a:xfrm>
            <a:custGeom>
              <a:rect b="b" l="l" r="r" t="t"/>
              <a:pathLst>
                <a:path extrusionOk="0" h="6965" w="9469">
                  <a:moveTo>
                    <a:pt x="3592" y="0"/>
                  </a:moveTo>
                  <a:cubicBezTo>
                    <a:pt x="2721" y="0"/>
                    <a:pt x="1799" y="218"/>
                    <a:pt x="1037" y="710"/>
                  </a:cubicBezTo>
                  <a:cubicBezTo>
                    <a:pt x="545" y="1036"/>
                    <a:pt x="57" y="1472"/>
                    <a:pt x="1" y="2068"/>
                  </a:cubicBezTo>
                  <a:cubicBezTo>
                    <a:pt x="1" y="2612"/>
                    <a:pt x="384" y="3104"/>
                    <a:pt x="819" y="3430"/>
                  </a:cubicBezTo>
                  <a:cubicBezTo>
                    <a:pt x="1254" y="3757"/>
                    <a:pt x="1799" y="3866"/>
                    <a:pt x="2343" y="4083"/>
                  </a:cubicBezTo>
                  <a:cubicBezTo>
                    <a:pt x="3866" y="4571"/>
                    <a:pt x="5281" y="5333"/>
                    <a:pt x="6530" y="6369"/>
                  </a:cubicBezTo>
                  <a:cubicBezTo>
                    <a:pt x="6804" y="6586"/>
                    <a:pt x="7074" y="6856"/>
                    <a:pt x="7457" y="6913"/>
                  </a:cubicBezTo>
                  <a:cubicBezTo>
                    <a:pt x="7510" y="6965"/>
                    <a:pt x="7566" y="6965"/>
                    <a:pt x="7618" y="6965"/>
                  </a:cubicBezTo>
                  <a:cubicBezTo>
                    <a:pt x="8002" y="6965"/>
                    <a:pt x="8328" y="6747"/>
                    <a:pt x="8598" y="6477"/>
                  </a:cubicBezTo>
                  <a:cubicBezTo>
                    <a:pt x="8872" y="6151"/>
                    <a:pt x="8981" y="5716"/>
                    <a:pt x="9033" y="5280"/>
                  </a:cubicBezTo>
                  <a:cubicBezTo>
                    <a:pt x="9468" y="2177"/>
                    <a:pt x="6478" y="0"/>
                    <a:pt x="359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2523100" y="4735225"/>
              <a:ext cx="58450" cy="58575"/>
            </a:xfrm>
            <a:custGeom>
              <a:rect b="b" l="l" r="r" t="t"/>
              <a:pathLst>
                <a:path extrusionOk="0" h="2343" w="2338">
                  <a:moveTo>
                    <a:pt x="1358" y="1"/>
                  </a:moveTo>
                  <a:cubicBezTo>
                    <a:pt x="1141" y="1"/>
                    <a:pt x="923" y="57"/>
                    <a:pt x="705" y="166"/>
                  </a:cubicBezTo>
                  <a:cubicBezTo>
                    <a:pt x="218" y="436"/>
                    <a:pt x="0" y="1146"/>
                    <a:pt x="218" y="1690"/>
                  </a:cubicBezTo>
                  <a:cubicBezTo>
                    <a:pt x="270" y="1799"/>
                    <a:pt x="327" y="1960"/>
                    <a:pt x="435" y="2016"/>
                  </a:cubicBezTo>
                  <a:cubicBezTo>
                    <a:pt x="705" y="2286"/>
                    <a:pt x="923" y="2343"/>
                    <a:pt x="1197" y="2343"/>
                  </a:cubicBezTo>
                  <a:cubicBezTo>
                    <a:pt x="1850" y="2343"/>
                    <a:pt x="2338" y="1524"/>
                    <a:pt x="2229" y="763"/>
                  </a:cubicBezTo>
                  <a:cubicBezTo>
                    <a:pt x="2229" y="602"/>
                    <a:pt x="2177" y="436"/>
                    <a:pt x="2068" y="275"/>
                  </a:cubicBezTo>
                  <a:cubicBezTo>
                    <a:pt x="1959" y="57"/>
                    <a:pt x="1685" y="1"/>
                    <a:pt x="1358" y="1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1957200" y="4653625"/>
              <a:ext cx="198650" cy="66725"/>
            </a:xfrm>
            <a:custGeom>
              <a:rect b="b" l="l" r="r" t="t"/>
              <a:pathLst>
                <a:path extrusionOk="0" h="2669" w="7946">
                  <a:moveTo>
                    <a:pt x="3810" y="0"/>
                  </a:moveTo>
                  <a:cubicBezTo>
                    <a:pt x="3048" y="0"/>
                    <a:pt x="2177" y="57"/>
                    <a:pt x="1468" y="435"/>
                  </a:cubicBezTo>
                  <a:cubicBezTo>
                    <a:pt x="872" y="710"/>
                    <a:pt x="1" y="1471"/>
                    <a:pt x="488" y="2233"/>
                  </a:cubicBezTo>
                  <a:cubicBezTo>
                    <a:pt x="706" y="2560"/>
                    <a:pt x="1141" y="2668"/>
                    <a:pt x="1577" y="2668"/>
                  </a:cubicBezTo>
                  <a:lnTo>
                    <a:pt x="1633" y="2668"/>
                  </a:lnTo>
                  <a:cubicBezTo>
                    <a:pt x="2286" y="2612"/>
                    <a:pt x="2883" y="2503"/>
                    <a:pt x="3536" y="2394"/>
                  </a:cubicBezTo>
                  <a:cubicBezTo>
                    <a:pt x="3592" y="2394"/>
                    <a:pt x="3644" y="2342"/>
                    <a:pt x="3644" y="2342"/>
                  </a:cubicBezTo>
                  <a:cubicBezTo>
                    <a:pt x="4297" y="2285"/>
                    <a:pt x="4950" y="2233"/>
                    <a:pt x="5603" y="2233"/>
                  </a:cubicBezTo>
                  <a:cubicBezTo>
                    <a:pt x="6147" y="2233"/>
                    <a:pt x="6639" y="2233"/>
                    <a:pt x="7127" y="2285"/>
                  </a:cubicBezTo>
                  <a:cubicBezTo>
                    <a:pt x="7235" y="2285"/>
                    <a:pt x="7344" y="2342"/>
                    <a:pt x="7453" y="2342"/>
                  </a:cubicBezTo>
                  <a:cubicBezTo>
                    <a:pt x="7510" y="2342"/>
                    <a:pt x="7562" y="2342"/>
                    <a:pt x="7671" y="2285"/>
                  </a:cubicBezTo>
                  <a:cubicBezTo>
                    <a:pt x="7780" y="2233"/>
                    <a:pt x="7945" y="2124"/>
                    <a:pt x="7945" y="1959"/>
                  </a:cubicBezTo>
                  <a:cubicBezTo>
                    <a:pt x="7945" y="1850"/>
                    <a:pt x="7888" y="1741"/>
                    <a:pt x="7836" y="1632"/>
                  </a:cubicBezTo>
                  <a:cubicBezTo>
                    <a:pt x="7018" y="383"/>
                    <a:pt x="5277" y="0"/>
                    <a:pt x="386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906825" y="4706725"/>
              <a:ext cx="46275" cy="51700"/>
            </a:xfrm>
            <a:custGeom>
              <a:rect b="b" l="l" r="r" t="t"/>
              <a:pathLst>
                <a:path extrusionOk="0" h="2068" w="1851">
                  <a:moveTo>
                    <a:pt x="1198" y="0"/>
                  </a:moveTo>
                  <a:cubicBezTo>
                    <a:pt x="1089" y="0"/>
                    <a:pt x="928" y="53"/>
                    <a:pt x="762" y="161"/>
                  </a:cubicBezTo>
                  <a:cubicBezTo>
                    <a:pt x="436" y="488"/>
                    <a:pt x="1" y="1250"/>
                    <a:pt x="218" y="1742"/>
                  </a:cubicBezTo>
                  <a:cubicBezTo>
                    <a:pt x="327" y="1959"/>
                    <a:pt x="601" y="2068"/>
                    <a:pt x="871" y="2068"/>
                  </a:cubicBezTo>
                  <a:lnTo>
                    <a:pt x="980" y="2068"/>
                  </a:lnTo>
                  <a:cubicBezTo>
                    <a:pt x="1306" y="2011"/>
                    <a:pt x="1524" y="1794"/>
                    <a:pt x="1689" y="1524"/>
                  </a:cubicBezTo>
                  <a:cubicBezTo>
                    <a:pt x="1798" y="1250"/>
                    <a:pt x="1851" y="980"/>
                    <a:pt x="1851" y="653"/>
                  </a:cubicBezTo>
                  <a:cubicBezTo>
                    <a:pt x="1798" y="270"/>
                    <a:pt x="1524" y="0"/>
                    <a:pt x="1198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2585675" y="4294500"/>
              <a:ext cx="405375" cy="178275"/>
            </a:xfrm>
            <a:custGeom>
              <a:rect b="b" l="l" r="r" t="t"/>
              <a:pathLst>
                <a:path extrusionOk="0" h="7131" w="16215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7"/>
            <p:cNvSpPr/>
            <p:nvPr/>
          </p:nvSpPr>
          <p:spPr>
            <a:xfrm>
              <a:off x="2463250" y="4133475"/>
              <a:ext cx="253025" cy="399150"/>
            </a:xfrm>
            <a:custGeom>
              <a:rect b="b" l="l" r="r" t="t"/>
              <a:pathLst>
                <a:path extrusionOk="0" h="15966" w="10121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2472700" y="4132675"/>
              <a:ext cx="238125" cy="399950"/>
            </a:xfrm>
            <a:custGeom>
              <a:rect b="b" l="l" r="r" t="t"/>
              <a:pathLst>
                <a:path extrusionOk="0" h="15998" w="9525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2524400" y="4120700"/>
              <a:ext cx="35400" cy="28650"/>
            </a:xfrm>
            <a:custGeom>
              <a:rect b="b" l="l" r="r" t="t"/>
              <a:pathLst>
                <a:path extrusionOk="0" h="1146" w="1416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2524400" y="4125825"/>
              <a:ext cx="35400" cy="23525"/>
            </a:xfrm>
            <a:custGeom>
              <a:rect b="b" l="l" r="r" t="t"/>
              <a:pathLst>
                <a:path extrusionOk="0" h="941" w="1416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7"/>
            <p:cNvSpPr/>
            <p:nvPr/>
          </p:nvSpPr>
          <p:spPr>
            <a:xfrm>
              <a:off x="2540725" y="4102675"/>
              <a:ext cx="66325" cy="48350"/>
            </a:xfrm>
            <a:custGeom>
              <a:rect b="b" l="l" r="r" t="t"/>
              <a:pathLst>
                <a:path extrusionOk="0" h="1934" w="2653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7"/>
            <p:cNvSpPr/>
            <p:nvPr/>
          </p:nvSpPr>
          <p:spPr>
            <a:xfrm>
              <a:off x="2540725" y="4102750"/>
              <a:ext cx="61275" cy="48275"/>
            </a:xfrm>
            <a:custGeom>
              <a:rect b="b" l="l" r="r" t="t"/>
              <a:pathLst>
                <a:path extrusionOk="0" h="1931" w="2451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7"/>
            <p:cNvSpPr/>
            <p:nvPr/>
          </p:nvSpPr>
          <p:spPr>
            <a:xfrm>
              <a:off x="2865875" y="4029275"/>
              <a:ext cx="142800" cy="433925"/>
            </a:xfrm>
            <a:custGeom>
              <a:rect b="b" l="l" r="r" t="t"/>
              <a:pathLst>
                <a:path extrusionOk="0" h="17357" w="5712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7"/>
            <p:cNvSpPr/>
            <p:nvPr/>
          </p:nvSpPr>
          <p:spPr>
            <a:xfrm>
              <a:off x="2865875" y="4028750"/>
              <a:ext cx="127900" cy="435875"/>
            </a:xfrm>
            <a:custGeom>
              <a:rect b="b" l="l" r="r" t="t"/>
              <a:pathLst>
                <a:path extrusionOk="0" h="17435" w="5116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7"/>
            <p:cNvSpPr/>
            <p:nvPr/>
          </p:nvSpPr>
          <p:spPr>
            <a:xfrm>
              <a:off x="2844125" y="4027550"/>
              <a:ext cx="33975" cy="26575"/>
            </a:xfrm>
            <a:custGeom>
              <a:rect b="b" l="l" r="r" t="t"/>
              <a:pathLst>
                <a:path extrusionOk="0" h="1063" w="1359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7"/>
            <p:cNvSpPr/>
            <p:nvPr/>
          </p:nvSpPr>
          <p:spPr>
            <a:xfrm>
              <a:off x="2846850" y="4027550"/>
              <a:ext cx="31250" cy="26750"/>
            </a:xfrm>
            <a:custGeom>
              <a:rect b="b" l="l" r="r" t="t"/>
              <a:pathLst>
                <a:path extrusionOk="0" h="1070" w="125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7"/>
            <p:cNvSpPr/>
            <p:nvPr/>
          </p:nvSpPr>
          <p:spPr>
            <a:xfrm>
              <a:off x="2795150" y="4022200"/>
              <a:ext cx="65325" cy="49225"/>
            </a:xfrm>
            <a:custGeom>
              <a:rect b="b" l="l" r="r" t="t"/>
              <a:pathLst>
                <a:path extrusionOk="0" h="1969" w="2613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7"/>
            <p:cNvSpPr/>
            <p:nvPr/>
          </p:nvSpPr>
          <p:spPr>
            <a:xfrm>
              <a:off x="2801900" y="4022200"/>
              <a:ext cx="58575" cy="49225"/>
            </a:xfrm>
            <a:custGeom>
              <a:rect b="b" l="l" r="r" t="t"/>
              <a:pathLst>
                <a:path extrusionOk="0" h="1969" w="2343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7"/>
            <p:cNvSpPr/>
            <p:nvPr/>
          </p:nvSpPr>
          <p:spPr>
            <a:xfrm>
              <a:off x="1973525" y="4808650"/>
              <a:ext cx="168700" cy="163450"/>
            </a:xfrm>
            <a:custGeom>
              <a:rect b="b" l="l" r="r" t="t"/>
              <a:pathLst>
                <a:path extrusionOk="0" h="6538" w="6748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rgbClr val="394E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7"/>
            <p:cNvSpPr/>
            <p:nvPr/>
          </p:nvSpPr>
          <p:spPr>
            <a:xfrm>
              <a:off x="2061900" y="4932525"/>
              <a:ext cx="24500" cy="39425"/>
            </a:xfrm>
            <a:custGeom>
              <a:rect b="b" l="l" r="r" t="t"/>
              <a:pathLst>
                <a:path extrusionOk="0" h="1577" w="98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7"/>
            <p:cNvSpPr/>
            <p:nvPr/>
          </p:nvSpPr>
          <p:spPr>
            <a:xfrm>
              <a:off x="2006175" y="4839800"/>
              <a:ext cx="111575" cy="109125"/>
            </a:xfrm>
            <a:custGeom>
              <a:rect b="b" l="l" r="r" t="t"/>
              <a:pathLst>
                <a:path extrusionOk="0" h="4365" w="4463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7"/>
            <p:cNvSpPr/>
            <p:nvPr/>
          </p:nvSpPr>
          <p:spPr>
            <a:xfrm>
              <a:off x="2044275" y="4424750"/>
              <a:ext cx="931750" cy="908700"/>
            </a:xfrm>
            <a:custGeom>
              <a:rect b="b" l="l" r="r" t="t"/>
              <a:pathLst>
                <a:path extrusionOk="0" h="36348" w="3727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7"/>
            <p:cNvSpPr/>
            <p:nvPr/>
          </p:nvSpPr>
          <p:spPr>
            <a:xfrm>
              <a:off x="2044275" y="4932525"/>
              <a:ext cx="707375" cy="400925"/>
            </a:xfrm>
            <a:custGeom>
              <a:rect b="b" l="l" r="r" t="t"/>
              <a:pathLst>
                <a:path extrusionOk="0" h="16037" w="28295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7"/>
            <p:cNvSpPr/>
            <p:nvPr/>
          </p:nvSpPr>
          <p:spPr>
            <a:xfrm>
              <a:off x="2704700" y="4938925"/>
              <a:ext cx="110825" cy="68400"/>
            </a:xfrm>
            <a:custGeom>
              <a:rect b="b" l="l" r="r" t="t"/>
              <a:pathLst>
                <a:path extrusionOk="0" h="2736" w="4433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7"/>
            <p:cNvSpPr/>
            <p:nvPr/>
          </p:nvSpPr>
          <p:spPr>
            <a:xfrm>
              <a:off x="2811475" y="5027750"/>
              <a:ext cx="27225" cy="23100"/>
            </a:xfrm>
            <a:custGeom>
              <a:rect b="b" l="l" r="r" t="t"/>
              <a:pathLst>
                <a:path extrusionOk="0" h="924" w="1089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7"/>
            <p:cNvSpPr/>
            <p:nvPr/>
          </p:nvSpPr>
          <p:spPr>
            <a:xfrm>
              <a:off x="2680875" y="4508125"/>
              <a:ext cx="236725" cy="274800"/>
            </a:xfrm>
            <a:custGeom>
              <a:rect b="b" l="l" r="r" t="t"/>
              <a:pathLst>
                <a:path extrusionOk="0" h="10992" w="9469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7"/>
            <p:cNvSpPr/>
            <p:nvPr/>
          </p:nvSpPr>
          <p:spPr>
            <a:xfrm>
              <a:off x="2044275" y="4927100"/>
              <a:ext cx="27225" cy="28550"/>
            </a:xfrm>
            <a:custGeom>
              <a:rect b="b" l="l" r="r" t="t"/>
              <a:pathLst>
                <a:path extrusionOk="0" h="1142" w="1089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7"/>
            <p:cNvSpPr/>
            <p:nvPr/>
          </p:nvSpPr>
          <p:spPr>
            <a:xfrm>
              <a:off x="2004775" y="4838550"/>
              <a:ext cx="106125" cy="103525"/>
            </a:xfrm>
            <a:custGeom>
              <a:rect b="b" l="l" r="r" t="t"/>
              <a:pathLst>
                <a:path extrusionOk="0" h="4141" w="4245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7"/>
            <p:cNvSpPr/>
            <p:nvPr/>
          </p:nvSpPr>
          <p:spPr>
            <a:xfrm>
              <a:off x="2004775" y="4845475"/>
              <a:ext cx="95225" cy="96600"/>
            </a:xfrm>
            <a:custGeom>
              <a:rect b="b" l="l" r="r" t="t"/>
              <a:pathLst>
                <a:path extrusionOk="0" h="3864" w="3809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7"/>
            <p:cNvSpPr/>
            <p:nvPr/>
          </p:nvSpPr>
          <p:spPr>
            <a:xfrm>
              <a:off x="2044275" y="4848200"/>
              <a:ext cx="46275" cy="35375"/>
            </a:xfrm>
            <a:custGeom>
              <a:rect b="b" l="l" r="r" t="t"/>
              <a:pathLst>
                <a:path extrusionOk="0" h="1415" w="1851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7"/>
            <p:cNvSpPr/>
            <p:nvPr/>
          </p:nvSpPr>
          <p:spPr>
            <a:xfrm>
              <a:off x="2083675" y="4887575"/>
              <a:ext cx="19050" cy="21800"/>
            </a:xfrm>
            <a:custGeom>
              <a:rect b="b" l="l" r="r" t="t"/>
              <a:pathLst>
                <a:path extrusionOk="0" h="872" w="762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7"/>
            <p:cNvSpPr/>
            <p:nvPr/>
          </p:nvSpPr>
          <p:spPr>
            <a:xfrm>
              <a:off x="2040125" y="4814125"/>
              <a:ext cx="85775" cy="46275"/>
            </a:xfrm>
            <a:custGeom>
              <a:rect b="b" l="l" r="r" t="t"/>
              <a:pathLst>
                <a:path extrusionOk="0" h="1851" w="3431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7"/>
            <p:cNvSpPr/>
            <p:nvPr/>
          </p:nvSpPr>
          <p:spPr>
            <a:xfrm>
              <a:off x="2124475" y="4863100"/>
              <a:ext cx="6875" cy="6875"/>
            </a:xfrm>
            <a:custGeom>
              <a:rect b="b" l="l" r="r" t="t"/>
              <a:pathLst>
                <a:path extrusionOk="0" h="275" w="275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7"/>
            <p:cNvSpPr/>
            <p:nvPr/>
          </p:nvSpPr>
          <p:spPr>
            <a:xfrm>
              <a:off x="2823650" y="4040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8" name="Google Shape;2668;p57"/>
          <p:cNvSpPr txBox="1"/>
          <p:nvPr>
            <p:ph type="ctrTitle"/>
          </p:nvPr>
        </p:nvSpPr>
        <p:spPr>
          <a:xfrm>
            <a:off x="2274975" y="3010034"/>
            <a:ext cx="12585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8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66"/>
          <p:cNvSpPr txBox="1"/>
          <p:nvPr>
            <p:ph type="title"/>
          </p:nvPr>
        </p:nvSpPr>
        <p:spPr>
          <a:xfrm>
            <a:off x="475000" y="387900"/>
            <a:ext cx="83628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n_estimators and max_depth</a:t>
            </a:r>
            <a:endParaRPr/>
          </a:p>
        </p:txBody>
      </p:sp>
      <p:pic>
        <p:nvPicPr>
          <p:cNvPr id="2907" name="Google Shape;29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675" y="1017700"/>
            <a:ext cx="4980649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p67"/>
          <p:cNvSpPr txBox="1"/>
          <p:nvPr>
            <p:ph type="title"/>
          </p:nvPr>
        </p:nvSpPr>
        <p:spPr>
          <a:xfrm>
            <a:off x="475000" y="387900"/>
            <a:ext cx="83628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min_samples_split as most important parameter</a:t>
            </a:r>
            <a:endParaRPr/>
          </a:p>
        </p:txBody>
      </p:sp>
      <p:pic>
        <p:nvPicPr>
          <p:cNvPr id="2913" name="Google Shape;291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921450"/>
            <a:ext cx="5850241" cy="3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68"/>
          <p:cNvSpPr txBox="1"/>
          <p:nvPr>
            <p:ph type="title"/>
          </p:nvPr>
        </p:nvSpPr>
        <p:spPr>
          <a:xfrm>
            <a:off x="475000" y="387900"/>
            <a:ext cx="83628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of accuracy over time</a:t>
            </a:r>
            <a:endParaRPr/>
          </a:p>
        </p:txBody>
      </p:sp>
      <p:pic>
        <p:nvPicPr>
          <p:cNvPr id="2919" name="Google Shape;291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200" y="953525"/>
            <a:ext cx="6745597" cy="3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69"/>
          <p:cNvSpPr txBox="1"/>
          <p:nvPr>
            <p:ph type="title"/>
          </p:nvPr>
        </p:nvSpPr>
        <p:spPr>
          <a:xfrm>
            <a:off x="475000" y="387900"/>
            <a:ext cx="83628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objective function for Optuna</a:t>
            </a:r>
            <a:endParaRPr/>
          </a:p>
        </p:txBody>
      </p:sp>
      <p:pic>
        <p:nvPicPr>
          <p:cNvPr id="2925" name="Google Shape;29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8500"/>
            <a:ext cx="8839200" cy="367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7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graphicFrame>
        <p:nvGraphicFramePr>
          <p:cNvPr id="2931" name="Google Shape;2931;p70"/>
          <p:cNvGraphicFramePr/>
          <p:nvPr/>
        </p:nvGraphicFramePr>
        <p:xfrm>
          <a:off x="952500" y="17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{E6BD7179-E5D1-4A19-AEF0-CCA195BAD061}</a:tableStyleId>
              </a:tblPr>
              <a:tblGrid>
                <a:gridCol w="1621050"/>
                <a:gridCol w="1274550"/>
                <a:gridCol w="1447800"/>
                <a:gridCol w="1447800"/>
                <a:gridCol w="1447800"/>
              </a:tblGrid>
              <a:tr h="4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--</a:t>
                      </a:r>
                      <a:endParaRPr sz="1800">
                        <a:solidFill>
                          <a:schemeClr val="accent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Precision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Recall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f1-score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Support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0.91   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0.95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45968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1.0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0.62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0.07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0.12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4768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0.91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50736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macro avg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0.77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0.53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0.54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50736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weighted avg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0.88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0.91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0.87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50736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2932" name="Google Shape;2932;p70"/>
          <p:cNvGrpSpPr/>
          <p:nvPr/>
        </p:nvGrpSpPr>
        <p:grpSpPr>
          <a:xfrm rot="-720259">
            <a:off x="598741" y="4003249"/>
            <a:ext cx="480258" cy="615343"/>
            <a:chOff x="912850" y="4743425"/>
            <a:chExt cx="480225" cy="615300"/>
          </a:xfrm>
        </p:grpSpPr>
        <p:sp>
          <p:nvSpPr>
            <p:cNvPr id="2933" name="Google Shape;2933;p70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0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0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0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70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70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70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70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70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70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70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70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3" name="Google Shape;2953;p70"/>
          <p:cNvGrpSpPr/>
          <p:nvPr/>
        </p:nvGrpSpPr>
        <p:grpSpPr>
          <a:xfrm rot="989871">
            <a:off x="7991334" y="3789022"/>
            <a:ext cx="531314" cy="821185"/>
            <a:chOff x="238125" y="3188925"/>
            <a:chExt cx="531275" cy="821125"/>
          </a:xfrm>
        </p:grpSpPr>
        <p:sp>
          <p:nvSpPr>
            <p:cNvPr id="2954" name="Google Shape;2954;p70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70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70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4" name="Google Shape;2974;p70"/>
          <p:cNvSpPr txBox="1"/>
          <p:nvPr>
            <p:ph type="title"/>
          </p:nvPr>
        </p:nvSpPr>
        <p:spPr>
          <a:xfrm>
            <a:off x="616575" y="11544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0.9083096814884895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71"/>
          <p:cNvSpPr txBox="1"/>
          <p:nvPr>
            <p:ph idx="1" type="subTitle"/>
          </p:nvPr>
        </p:nvSpPr>
        <p:spPr>
          <a:xfrm>
            <a:off x="713227" y="2090259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APP.PY</a:t>
            </a:r>
            <a:endParaRPr/>
          </a:p>
        </p:txBody>
      </p:sp>
      <p:sp>
        <p:nvSpPr>
          <p:cNvPr id="2980" name="Google Shape;2980;p71"/>
          <p:cNvSpPr txBox="1"/>
          <p:nvPr>
            <p:ph idx="2" type="subTitle"/>
          </p:nvPr>
        </p:nvSpPr>
        <p:spPr>
          <a:xfrm>
            <a:off x="713675" y="2459200"/>
            <a:ext cx="2723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Handles server-side logic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Processes user inputs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Makes predictions</a:t>
            </a:r>
            <a:endParaRPr sz="1200"/>
          </a:p>
        </p:txBody>
      </p:sp>
      <p:sp>
        <p:nvSpPr>
          <p:cNvPr id="2981" name="Google Shape;2981;p71"/>
          <p:cNvSpPr txBox="1"/>
          <p:nvPr>
            <p:ph idx="3" type="subTitle"/>
          </p:nvPr>
        </p:nvSpPr>
        <p:spPr>
          <a:xfrm>
            <a:off x="3387002" y="3064528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sp>
        <p:nvSpPr>
          <p:cNvPr id="2982" name="Google Shape;2982;p71"/>
          <p:cNvSpPr txBox="1"/>
          <p:nvPr>
            <p:ph idx="4" type="subTitle"/>
          </p:nvPr>
        </p:nvSpPr>
        <p:spPr>
          <a:xfrm>
            <a:off x="3387302" y="3433475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Provides user interface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Displays results</a:t>
            </a:r>
            <a:endParaRPr sz="1200"/>
          </a:p>
        </p:txBody>
      </p:sp>
      <p:sp>
        <p:nvSpPr>
          <p:cNvPr id="2983" name="Google Shape;2983;p7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USER-FRIENDLY WEB </a:t>
            </a:r>
            <a:r>
              <a:rPr lang="en"/>
              <a:t>APPLICATION</a:t>
            </a:r>
            <a:endParaRPr/>
          </a:p>
        </p:txBody>
      </p:sp>
      <p:sp>
        <p:nvSpPr>
          <p:cNvPr id="2984" name="Google Shape;2984;p71"/>
          <p:cNvSpPr txBox="1"/>
          <p:nvPr>
            <p:ph idx="5" type="subTitle"/>
          </p:nvPr>
        </p:nvSpPr>
        <p:spPr>
          <a:xfrm>
            <a:off x="6060773" y="2153360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2985" name="Google Shape;2985;p71"/>
          <p:cNvSpPr txBox="1"/>
          <p:nvPr>
            <p:ph idx="6" type="subTitle"/>
          </p:nvPr>
        </p:nvSpPr>
        <p:spPr>
          <a:xfrm>
            <a:off x="5876850" y="2715700"/>
            <a:ext cx="264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Highlights significant factors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71"/>
          <p:cNvSpPr/>
          <p:nvPr/>
        </p:nvSpPr>
        <p:spPr>
          <a:xfrm>
            <a:off x="1450034" y="1334814"/>
            <a:ext cx="896385" cy="694924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71"/>
          <p:cNvSpPr/>
          <p:nvPr/>
        </p:nvSpPr>
        <p:spPr>
          <a:xfrm>
            <a:off x="4123809" y="2285380"/>
            <a:ext cx="896385" cy="694924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71"/>
          <p:cNvSpPr/>
          <p:nvPr/>
        </p:nvSpPr>
        <p:spPr>
          <a:xfrm>
            <a:off x="6797581" y="1334814"/>
            <a:ext cx="896385" cy="694924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7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7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991" name="Google Shape;2991;p7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2992" name="Google Shape;29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00" y="1520214"/>
            <a:ext cx="407850" cy="436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993" name="Google Shape;299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26" y="2432445"/>
            <a:ext cx="407850" cy="46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850" y="1520226"/>
            <a:ext cx="519609" cy="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72"/>
          <p:cNvSpPr txBox="1"/>
          <p:nvPr>
            <p:ph type="title"/>
          </p:nvPr>
        </p:nvSpPr>
        <p:spPr>
          <a:xfrm>
            <a:off x="713250" y="9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APP.PY SCRIPT</a:t>
            </a:r>
            <a:endParaRPr/>
          </a:p>
        </p:txBody>
      </p:sp>
      <p:sp>
        <p:nvSpPr>
          <p:cNvPr id="3000" name="Google Shape;3000;p72"/>
          <p:cNvSpPr/>
          <p:nvPr/>
        </p:nvSpPr>
        <p:spPr>
          <a:xfrm>
            <a:off x="4095837" y="772866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1" name="Google Shape;3001;p72"/>
          <p:cNvGrpSpPr/>
          <p:nvPr/>
        </p:nvGrpSpPr>
        <p:grpSpPr>
          <a:xfrm>
            <a:off x="2045475" y="774449"/>
            <a:ext cx="4808428" cy="613777"/>
            <a:chOff x="-219369" y="1436264"/>
            <a:chExt cx="14914478" cy="2853451"/>
          </a:xfrm>
        </p:grpSpPr>
        <p:sp>
          <p:nvSpPr>
            <p:cNvPr id="3002" name="Google Shape;3002;p72"/>
            <p:cNvSpPr/>
            <p:nvPr/>
          </p:nvSpPr>
          <p:spPr>
            <a:xfrm>
              <a:off x="-178667" y="1648015"/>
              <a:ext cx="5816061" cy="2641700"/>
            </a:xfrm>
            <a:custGeom>
              <a:rect b="b" l="l" r="r" t="t"/>
              <a:pathLst>
                <a:path extrusionOk="0" h="105668" w="103798">
                  <a:moveTo>
                    <a:pt x="53871" y="1"/>
                  </a:moveTo>
                  <a:cubicBezTo>
                    <a:pt x="52851" y="1"/>
                    <a:pt x="52035" y="749"/>
                    <a:pt x="51934" y="1769"/>
                  </a:cubicBezTo>
                  <a:lnTo>
                    <a:pt x="43873" y="92915"/>
                  </a:lnTo>
                  <a:lnTo>
                    <a:pt x="39147" y="48431"/>
                  </a:lnTo>
                  <a:lnTo>
                    <a:pt x="39147" y="48395"/>
                  </a:lnTo>
                  <a:cubicBezTo>
                    <a:pt x="39011" y="47478"/>
                    <a:pt x="38295" y="46763"/>
                    <a:pt x="37343" y="46695"/>
                  </a:cubicBezTo>
                  <a:cubicBezTo>
                    <a:pt x="37294" y="46691"/>
                    <a:pt x="37246" y="46690"/>
                    <a:pt x="37199" y="46690"/>
                  </a:cubicBezTo>
                  <a:cubicBezTo>
                    <a:pt x="36306" y="46690"/>
                    <a:pt x="35529" y="47286"/>
                    <a:pt x="35302" y="48159"/>
                  </a:cubicBezTo>
                  <a:lnTo>
                    <a:pt x="29657" y="69721"/>
                  </a:lnTo>
                  <a:lnTo>
                    <a:pt x="25915" y="62443"/>
                  </a:lnTo>
                  <a:cubicBezTo>
                    <a:pt x="25575" y="61795"/>
                    <a:pt x="24963" y="61387"/>
                    <a:pt x="24250" y="61354"/>
                  </a:cubicBezTo>
                  <a:cubicBezTo>
                    <a:pt x="23535" y="61354"/>
                    <a:pt x="22855" y="61694"/>
                    <a:pt x="22514" y="62307"/>
                  </a:cubicBezTo>
                  <a:lnTo>
                    <a:pt x="20338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0950" y="68837"/>
                  </a:lnTo>
                  <a:cubicBezTo>
                    <a:pt x="21598" y="68837"/>
                    <a:pt x="22242" y="68461"/>
                    <a:pt x="22618" y="67884"/>
                  </a:cubicBezTo>
                  <a:lnTo>
                    <a:pt x="24079" y="65468"/>
                  </a:lnTo>
                  <a:lnTo>
                    <a:pt x="28228" y="73530"/>
                  </a:lnTo>
                  <a:cubicBezTo>
                    <a:pt x="28565" y="74201"/>
                    <a:pt x="29202" y="74599"/>
                    <a:pt x="29919" y="74599"/>
                  </a:cubicBezTo>
                  <a:cubicBezTo>
                    <a:pt x="30001" y="74599"/>
                    <a:pt x="30084" y="74593"/>
                    <a:pt x="30168" y="74583"/>
                  </a:cubicBezTo>
                  <a:cubicBezTo>
                    <a:pt x="30984" y="74482"/>
                    <a:pt x="31629" y="73938"/>
                    <a:pt x="31869" y="73122"/>
                  </a:cubicBezTo>
                  <a:lnTo>
                    <a:pt x="36766" y="54449"/>
                  </a:lnTo>
                  <a:lnTo>
                    <a:pt x="42036" y="103934"/>
                  </a:lnTo>
                  <a:cubicBezTo>
                    <a:pt x="42139" y="104955"/>
                    <a:pt x="42956" y="105668"/>
                    <a:pt x="43976" y="105668"/>
                  </a:cubicBezTo>
                  <a:cubicBezTo>
                    <a:pt x="44996" y="105635"/>
                    <a:pt x="45813" y="104919"/>
                    <a:pt x="45913" y="103866"/>
                  </a:cubicBezTo>
                  <a:lnTo>
                    <a:pt x="53907" y="13673"/>
                  </a:lnTo>
                  <a:lnTo>
                    <a:pt x="60537" y="86658"/>
                  </a:lnTo>
                  <a:cubicBezTo>
                    <a:pt x="60605" y="87610"/>
                    <a:pt x="61354" y="88323"/>
                    <a:pt x="62306" y="88426"/>
                  </a:cubicBezTo>
                  <a:cubicBezTo>
                    <a:pt x="62375" y="88433"/>
                    <a:pt x="62443" y="88437"/>
                    <a:pt x="62510" y="88437"/>
                  </a:cubicBezTo>
                  <a:cubicBezTo>
                    <a:pt x="63378" y="88437"/>
                    <a:pt x="64127" y="87848"/>
                    <a:pt x="64346" y="86998"/>
                  </a:cubicBezTo>
                  <a:lnTo>
                    <a:pt x="71012" y="63191"/>
                  </a:lnTo>
                  <a:lnTo>
                    <a:pt x="75162" y="73971"/>
                  </a:lnTo>
                  <a:cubicBezTo>
                    <a:pt x="75434" y="74686"/>
                    <a:pt x="76081" y="75162"/>
                    <a:pt x="76829" y="75230"/>
                  </a:cubicBezTo>
                  <a:cubicBezTo>
                    <a:pt x="76864" y="75232"/>
                    <a:pt x="76898" y="75232"/>
                    <a:pt x="76932" y="75232"/>
                  </a:cubicBezTo>
                  <a:cubicBezTo>
                    <a:pt x="77672" y="75232"/>
                    <a:pt x="78342" y="74893"/>
                    <a:pt x="78699" y="74243"/>
                  </a:cubicBezTo>
                  <a:lnTo>
                    <a:pt x="81827" y="68837"/>
                  </a:lnTo>
                  <a:lnTo>
                    <a:pt x="103798" y="68837"/>
                  </a:lnTo>
                  <a:lnTo>
                    <a:pt x="103798" y="65844"/>
                  </a:lnTo>
                  <a:lnTo>
                    <a:pt x="81251" y="65844"/>
                  </a:lnTo>
                  <a:cubicBezTo>
                    <a:pt x="80535" y="65844"/>
                    <a:pt x="79890" y="66216"/>
                    <a:pt x="79550" y="66796"/>
                  </a:cubicBezTo>
                  <a:lnTo>
                    <a:pt x="77202" y="70842"/>
                  </a:lnTo>
                  <a:lnTo>
                    <a:pt x="72713" y="59178"/>
                  </a:lnTo>
                  <a:cubicBezTo>
                    <a:pt x="72418" y="58388"/>
                    <a:pt x="71675" y="57916"/>
                    <a:pt x="70858" y="57916"/>
                  </a:cubicBezTo>
                  <a:cubicBezTo>
                    <a:pt x="70830" y="57916"/>
                    <a:pt x="70803" y="57917"/>
                    <a:pt x="70776" y="57918"/>
                  </a:cubicBezTo>
                  <a:cubicBezTo>
                    <a:pt x="69924" y="57953"/>
                    <a:pt x="69211" y="58530"/>
                    <a:pt x="68972" y="59346"/>
                  </a:cubicBezTo>
                  <a:lnTo>
                    <a:pt x="63021" y="80705"/>
                  </a:lnTo>
                  <a:lnTo>
                    <a:pt x="55844" y="1769"/>
                  </a:lnTo>
                  <a:cubicBezTo>
                    <a:pt x="55743" y="749"/>
                    <a:pt x="54892" y="1"/>
                    <a:pt x="53871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72"/>
            <p:cNvSpPr/>
            <p:nvPr/>
          </p:nvSpPr>
          <p:spPr>
            <a:xfrm>
              <a:off x="8635084" y="1647988"/>
              <a:ext cx="6060024" cy="2641700"/>
            </a:xfrm>
            <a:custGeom>
              <a:rect b="b" l="l" r="r" t="t"/>
              <a:pathLst>
                <a:path extrusionOk="0" h="105668" w="103290">
                  <a:moveTo>
                    <a:pt x="54995" y="1"/>
                  </a:moveTo>
                  <a:cubicBezTo>
                    <a:pt x="53975" y="1"/>
                    <a:pt x="53159" y="749"/>
                    <a:pt x="53056" y="1769"/>
                  </a:cubicBezTo>
                  <a:lnTo>
                    <a:pt x="44997" y="92915"/>
                  </a:lnTo>
                  <a:lnTo>
                    <a:pt x="40268" y="48431"/>
                  </a:lnTo>
                  <a:lnTo>
                    <a:pt x="40268" y="48395"/>
                  </a:lnTo>
                  <a:cubicBezTo>
                    <a:pt x="40132" y="47478"/>
                    <a:pt x="39384" y="46763"/>
                    <a:pt x="38431" y="46695"/>
                  </a:cubicBezTo>
                  <a:cubicBezTo>
                    <a:pt x="38383" y="46691"/>
                    <a:pt x="38335" y="46690"/>
                    <a:pt x="38288" y="46690"/>
                  </a:cubicBezTo>
                  <a:cubicBezTo>
                    <a:pt x="37398" y="46690"/>
                    <a:pt x="36651" y="47286"/>
                    <a:pt x="36426" y="48159"/>
                  </a:cubicBezTo>
                  <a:lnTo>
                    <a:pt x="30745" y="69721"/>
                  </a:lnTo>
                  <a:lnTo>
                    <a:pt x="27039" y="62443"/>
                  </a:lnTo>
                  <a:cubicBezTo>
                    <a:pt x="26699" y="61795"/>
                    <a:pt x="26052" y="61387"/>
                    <a:pt x="25372" y="61354"/>
                  </a:cubicBezTo>
                  <a:cubicBezTo>
                    <a:pt x="24659" y="61354"/>
                    <a:pt x="23979" y="61694"/>
                    <a:pt x="23603" y="62307"/>
                  </a:cubicBezTo>
                  <a:lnTo>
                    <a:pt x="21462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2039" y="68837"/>
                  </a:lnTo>
                  <a:cubicBezTo>
                    <a:pt x="22719" y="68837"/>
                    <a:pt x="23366" y="68461"/>
                    <a:pt x="23707" y="67884"/>
                  </a:cubicBezTo>
                  <a:lnTo>
                    <a:pt x="25203" y="65468"/>
                  </a:lnTo>
                  <a:lnTo>
                    <a:pt x="29317" y="73530"/>
                  </a:lnTo>
                  <a:cubicBezTo>
                    <a:pt x="29654" y="74201"/>
                    <a:pt x="30317" y="74599"/>
                    <a:pt x="31039" y="74599"/>
                  </a:cubicBezTo>
                  <a:cubicBezTo>
                    <a:pt x="31122" y="74599"/>
                    <a:pt x="31205" y="74593"/>
                    <a:pt x="31289" y="74583"/>
                  </a:cubicBezTo>
                  <a:cubicBezTo>
                    <a:pt x="32106" y="74482"/>
                    <a:pt x="32753" y="73938"/>
                    <a:pt x="32957" y="73122"/>
                  </a:cubicBezTo>
                  <a:lnTo>
                    <a:pt x="37887" y="54449"/>
                  </a:lnTo>
                  <a:lnTo>
                    <a:pt x="43125" y="103934"/>
                  </a:lnTo>
                  <a:cubicBezTo>
                    <a:pt x="43261" y="104955"/>
                    <a:pt x="44077" y="105668"/>
                    <a:pt x="45065" y="105668"/>
                  </a:cubicBezTo>
                  <a:lnTo>
                    <a:pt x="45097" y="105668"/>
                  </a:lnTo>
                  <a:cubicBezTo>
                    <a:pt x="46118" y="105635"/>
                    <a:pt x="46934" y="104919"/>
                    <a:pt x="47037" y="103866"/>
                  </a:cubicBezTo>
                  <a:lnTo>
                    <a:pt x="54995" y="13673"/>
                  </a:lnTo>
                  <a:lnTo>
                    <a:pt x="61661" y="86658"/>
                  </a:lnTo>
                  <a:cubicBezTo>
                    <a:pt x="61729" y="87610"/>
                    <a:pt x="62442" y="88323"/>
                    <a:pt x="63430" y="88426"/>
                  </a:cubicBezTo>
                  <a:cubicBezTo>
                    <a:pt x="63499" y="88433"/>
                    <a:pt x="63567" y="88437"/>
                    <a:pt x="63634" y="88437"/>
                  </a:cubicBezTo>
                  <a:cubicBezTo>
                    <a:pt x="64501" y="88437"/>
                    <a:pt x="65248" y="87848"/>
                    <a:pt x="65470" y="86998"/>
                  </a:cubicBezTo>
                  <a:lnTo>
                    <a:pt x="72136" y="63191"/>
                  </a:lnTo>
                  <a:lnTo>
                    <a:pt x="76286" y="73971"/>
                  </a:lnTo>
                  <a:cubicBezTo>
                    <a:pt x="76558" y="74686"/>
                    <a:pt x="77203" y="75162"/>
                    <a:pt x="77951" y="75230"/>
                  </a:cubicBezTo>
                  <a:cubicBezTo>
                    <a:pt x="77985" y="75232"/>
                    <a:pt x="78019" y="75232"/>
                    <a:pt x="78053" y="75232"/>
                  </a:cubicBezTo>
                  <a:cubicBezTo>
                    <a:pt x="78793" y="75232"/>
                    <a:pt x="79432" y="74893"/>
                    <a:pt x="79823" y="74243"/>
                  </a:cubicBezTo>
                  <a:lnTo>
                    <a:pt x="82952" y="68837"/>
                  </a:lnTo>
                  <a:lnTo>
                    <a:pt x="103289" y="68837"/>
                  </a:lnTo>
                  <a:lnTo>
                    <a:pt x="103289" y="65844"/>
                  </a:lnTo>
                  <a:lnTo>
                    <a:pt x="82339" y="65844"/>
                  </a:lnTo>
                  <a:cubicBezTo>
                    <a:pt x="81659" y="65844"/>
                    <a:pt x="81012" y="66216"/>
                    <a:pt x="80671" y="66796"/>
                  </a:cubicBezTo>
                  <a:lnTo>
                    <a:pt x="78291" y="70842"/>
                  </a:lnTo>
                  <a:lnTo>
                    <a:pt x="73802" y="59178"/>
                  </a:lnTo>
                  <a:cubicBezTo>
                    <a:pt x="73507" y="58388"/>
                    <a:pt x="72796" y="57916"/>
                    <a:pt x="71979" y="57916"/>
                  </a:cubicBezTo>
                  <a:cubicBezTo>
                    <a:pt x="71952" y="57916"/>
                    <a:pt x="71924" y="57917"/>
                    <a:pt x="71897" y="57918"/>
                  </a:cubicBezTo>
                  <a:cubicBezTo>
                    <a:pt x="71048" y="57953"/>
                    <a:pt x="70333" y="58530"/>
                    <a:pt x="70096" y="59346"/>
                  </a:cubicBezTo>
                  <a:lnTo>
                    <a:pt x="64110" y="80705"/>
                  </a:lnTo>
                  <a:lnTo>
                    <a:pt x="56933" y="1769"/>
                  </a:lnTo>
                  <a:cubicBezTo>
                    <a:pt x="56865" y="749"/>
                    <a:pt x="56016" y="1"/>
                    <a:pt x="54995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72"/>
            <p:cNvSpPr/>
            <p:nvPr/>
          </p:nvSpPr>
          <p:spPr>
            <a:xfrm>
              <a:off x="-219369" y="1436268"/>
              <a:ext cx="6362039" cy="2574550"/>
            </a:xfrm>
            <a:custGeom>
              <a:rect b="b" l="l" r="r" t="t"/>
              <a:pathLst>
                <a:path extrusionOk="0" fill="none" h="102982" w="103798">
                  <a:moveTo>
                    <a:pt x="0" y="65979"/>
                  </a:moveTo>
                  <a:lnTo>
                    <a:pt x="20950" y="65979"/>
                  </a:lnTo>
                  <a:cubicBezTo>
                    <a:pt x="21086" y="65979"/>
                    <a:pt x="21257" y="65911"/>
                    <a:pt x="21325" y="65775"/>
                  </a:cubicBezTo>
                  <a:lnTo>
                    <a:pt x="23774" y="61762"/>
                  </a:lnTo>
                  <a:cubicBezTo>
                    <a:pt x="23978" y="61457"/>
                    <a:pt x="24419" y="61457"/>
                    <a:pt x="24590" y="61797"/>
                  </a:cubicBezTo>
                  <a:lnTo>
                    <a:pt x="29556" y="71524"/>
                  </a:lnTo>
                  <a:cubicBezTo>
                    <a:pt x="29760" y="71897"/>
                    <a:pt x="30304" y="71829"/>
                    <a:pt x="30405" y="71420"/>
                  </a:cubicBezTo>
                  <a:lnTo>
                    <a:pt x="36766" y="47206"/>
                  </a:lnTo>
                  <a:cubicBezTo>
                    <a:pt x="36902" y="46697"/>
                    <a:pt x="37582" y="46765"/>
                    <a:pt x="37650" y="47241"/>
                  </a:cubicBezTo>
                  <a:lnTo>
                    <a:pt x="43500" y="102437"/>
                  </a:lnTo>
                  <a:cubicBezTo>
                    <a:pt x="43568" y="102981"/>
                    <a:pt x="44384" y="102949"/>
                    <a:pt x="44417" y="102405"/>
                  </a:cubicBezTo>
                  <a:lnTo>
                    <a:pt x="53431" y="580"/>
                  </a:lnTo>
                  <a:cubicBezTo>
                    <a:pt x="53463" y="0"/>
                    <a:pt x="54280" y="0"/>
                    <a:pt x="54348" y="580"/>
                  </a:cubicBezTo>
                  <a:lnTo>
                    <a:pt x="62034" y="85196"/>
                  </a:lnTo>
                  <a:cubicBezTo>
                    <a:pt x="62069" y="85672"/>
                    <a:pt x="62782" y="85740"/>
                    <a:pt x="62918" y="85264"/>
                  </a:cubicBezTo>
                  <a:lnTo>
                    <a:pt x="70436" y="58396"/>
                  </a:lnTo>
                  <a:cubicBezTo>
                    <a:pt x="70536" y="57988"/>
                    <a:pt x="71148" y="57953"/>
                    <a:pt x="71284" y="58361"/>
                  </a:cubicBezTo>
                  <a:lnTo>
                    <a:pt x="76590" y="72101"/>
                  </a:lnTo>
                  <a:cubicBezTo>
                    <a:pt x="76726" y="72441"/>
                    <a:pt x="77202" y="72476"/>
                    <a:pt x="77406" y="72169"/>
                  </a:cubicBezTo>
                  <a:lnTo>
                    <a:pt x="80843" y="66218"/>
                  </a:lnTo>
                  <a:cubicBezTo>
                    <a:pt x="80911" y="66082"/>
                    <a:pt x="81079" y="65979"/>
                    <a:pt x="81251" y="65979"/>
                  </a:cubicBezTo>
                  <a:lnTo>
                    <a:pt x="103798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72"/>
            <p:cNvSpPr/>
            <p:nvPr/>
          </p:nvSpPr>
          <p:spPr>
            <a:xfrm>
              <a:off x="8635084" y="1436264"/>
              <a:ext cx="6060024" cy="2574550"/>
            </a:xfrm>
            <a:custGeom>
              <a:rect b="b" l="l" r="r" t="t"/>
              <a:pathLst>
                <a:path extrusionOk="0" fill="none" h="102982" w="103290">
                  <a:moveTo>
                    <a:pt x="0" y="65979"/>
                  </a:moveTo>
                  <a:lnTo>
                    <a:pt x="22039" y="65979"/>
                  </a:lnTo>
                  <a:cubicBezTo>
                    <a:pt x="22210" y="65979"/>
                    <a:pt x="22346" y="65911"/>
                    <a:pt x="22447" y="65775"/>
                  </a:cubicBezTo>
                  <a:lnTo>
                    <a:pt x="24895" y="61762"/>
                  </a:lnTo>
                  <a:cubicBezTo>
                    <a:pt x="25067" y="61457"/>
                    <a:pt x="25543" y="61457"/>
                    <a:pt x="25679" y="61797"/>
                  </a:cubicBezTo>
                  <a:lnTo>
                    <a:pt x="30677" y="71524"/>
                  </a:lnTo>
                  <a:cubicBezTo>
                    <a:pt x="30849" y="71897"/>
                    <a:pt x="31425" y="71829"/>
                    <a:pt x="31529" y="71420"/>
                  </a:cubicBezTo>
                  <a:lnTo>
                    <a:pt x="37887" y="47206"/>
                  </a:lnTo>
                  <a:cubicBezTo>
                    <a:pt x="37991" y="46697"/>
                    <a:pt x="38703" y="46765"/>
                    <a:pt x="38771" y="47241"/>
                  </a:cubicBezTo>
                  <a:lnTo>
                    <a:pt x="44621" y="102437"/>
                  </a:lnTo>
                  <a:cubicBezTo>
                    <a:pt x="44689" y="102981"/>
                    <a:pt x="45473" y="102949"/>
                    <a:pt x="45541" y="102405"/>
                  </a:cubicBezTo>
                  <a:lnTo>
                    <a:pt x="54552" y="580"/>
                  </a:lnTo>
                  <a:cubicBezTo>
                    <a:pt x="54587" y="0"/>
                    <a:pt x="55404" y="0"/>
                    <a:pt x="55436" y="580"/>
                  </a:cubicBezTo>
                  <a:lnTo>
                    <a:pt x="63158" y="85196"/>
                  </a:lnTo>
                  <a:cubicBezTo>
                    <a:pt x="63190" y="85672"/>
                    <a:pt x="63906" y="85740"/>
                    <a:pt x="64042" y="85264"/>
                  </a:cubicBezTo>
                  <a:lnTo>
                    <a:pt x="71557" y="58396"/>
                  </a:lnTo>
                  <a:cubicBezTo>
                    <a:pt x="71660" y="57988"/>
                    <a:pt x="72237" y="57953"/>
                    <a:pt x="72408" y="58361"/>
                  </a:cubicBezTo>
                  <a:lnTo>
                    <a:pt x="77679" y="72101"/>
                  </a:lnTo>
                  <a:cubicBezTo>
                    <a:pt x="77815" y="72441"/>
                    <a:pt x="78326" y="72476"/>
                    <a:pt x="78495" y="72169"/>
                  </a:cubicBezTo>
                  <a:lnTo>
                    <a:pt x="81964" y="66218"/>
                  </a:lnTo>
                  <a:cubicBezTo>
                    <a:pt x="82032" y="66082"/>
                    <a:pt x="82203" y="65979"/>
                    <a:pt x="82339" y="65979"/>
                  </a:cubicBezTo>
                  <a:lnTo>
                    <a:pt x="103289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6" name="Google Shape;3006;p72"/>
          <p:cNvSpPr txBox="1"/>
          <p:nvPr>
            <p:ph idx="3" type="subTitle"/>
          </p:nvPr>
        </p:nvSpPr>
        <p:spPr>
          <a:xfrm>
            <a:off x="2927949" y="2585100"/>
            <a:ext cx="30435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Handling user input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07" name="Google Shape;3007;p72"/>
          <p:cNvSpPr/>
          <p:nvPr/>
        </p:nvSpPr>
        <p:spPr>
          <a:xfrm>
            <a:off x="6667779" y="772866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72"/>
          <p:cNvSpPr txBox="1"/>
          <p:nvPr>
            <p:ph idx="5" type="subTitle"/>
          </p:nvPr>
        </p:nvSpPr>
        <p:spPr>
          <a:xfrm>
            <a:off x="6030850" y="1474200"/>
            <a:ext cx="20883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Making predictions</a:t>
            </a:r>
            <a:endParaRPr sz="1400"/>
          </a:p>
        </p:txBody>
      </p:sp>
      <p:sp>
        <p:nvSpPr>
          <p:cNvPr id="3009" name="Google Shape;3009;p72"/>
          <p:cNvSpPr/>
          <p:nvPr/>
        </p:nvSpPr>
        <p:spPr>
          <a:xfrm>
            <a:off x="1525641" y="772866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72"/>
          <p:cNvSpPr txBox="1"/>
          <p:nvPr>
            <p:ph idx="1" type="subTitle"/>
          </p:nvPr>
        </p:nvSpPr>
        <p:spPr>
          <a:xfrm>
            <a:off x="453113" y="1474188"/>
            <a:ext cx="29595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Rendering the main HTML page</a:t>
            </a:r>
            <a:endParaRPr sz="1400"/>
          </a:p>
        </p:txBody>
      </p:sp>
      <p:grpSp>
        <p:nvGrpSpPr>
          <p:cNvPr id="3011" name="Google Shape;3011;p72"/>
          <p:cNvGrpSpPr/>
          <p:nvPr/>
        </p:nvGrpSpPr>
        <p:grpSpPr>
          <a:xfrm>
            <a:off x="1749913" y="809106"/>
            <a:ext cx="365900" cy="561900"/>
            <a:chOff x="2551975" y="1571750"/>
            <a:chExt cx="365900" cy="561900"/>
          </a:xfrm>
        </p:grpSpPr>
        <p:sp>
          <p:nvSpPr>
            <p:cNvPr id="3012" name="Google Shape;3012;p72"/>
            <p:cNvSpPr/>
            <p:nvPr/>
          </p:nvSpPr>
          <p:spPr>
            <a:xfrm>
              <a:off x="2831425" y="2019400"/>
              <a:ext cx="7675" cy="114250"/>
            </a:xfrm>
            <a:custGeom>
              <a:rect b="b" l="l" r="r" t="t"/>
              <a:pathLst>
                <a:path extrusionOk="0" h="4570" w="307">
                  <a:moveTo>
                    <a:pt x="0" y="0"/>
                  </a:moveTo>
                  <a:lnTo>
                    <a:pt x="0" y="4569"/>
                  </a:lnTo>
                  <a:lnTo>
                    <a:pt x="307" y="456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72"/>
            <p:cNvSpPr/>
            <p:nvPr/>
          </p:nvSpPr>
          <p:spPr>
            <a:xfrm>
              <a:off x="2800550" y="2005550"/>
              <a:ext cx="71025" cy="35475"/>
            </a:xfrm>
            <a:custGeom>
              <a:rect b="b" l="l" r="r" t="t"/>
              <a:pathLst>
                <a:path extrusionOk="0" h="1419" w="2841">
                  <a:moveTo>
                    <a:pt x="0" y="1"/>
                  </a:moveTo>
                  <a:lnTo>
                    <a:pt x="0" y="1419"/>
                  </a:lnTo>
                  <a:lnTo>
                    <a:pt x="2841" y="1419"/>
                  </a:lnTo>
                  <a:lnTo>
                    <a:pt x="284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72"/>
            <p:cNvSpPr/>
            <p:nvPr/>
          </p:nvSpPr>
          <p:spPr>
            <a:xfrm>
              <a:off x="2551975" y="1571750"/>
              <a:ext cx="365900" cy="444575"/>
            </a:xfrm>
            <a:custGeom>
              <a:rect b="b" l="l" r="r" t="t"/>
              <a:pathLst>
                <a:path extrusionOk="0" h="17783" w="14636">
                  <a:moveTo>
                    <a:pt x="865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16918"/>
                  </a:lnTo>
                  <a:cubicBezTo>
                    <a:pt x="0" y="17412"/>
                    <a:pt x="371" y="17783"/>
                    <a:pt x="865" y="17783"/>
                  </a:cubicBezTo>
                  <a:lnTo>
                    <a:pt x="13707" y="17783"/>
                  </a:lnTo>
                  <a:cubicBezTo>
                    <a:pt x="14201" y="17783"/>
                    <a:pt x="14636" y="17412"/>
                    <a:pt x="14636" y="16918"/>
                  </a:cubicBezTo>
                  <a:lnTo>
                    <a:pt x="14636" y="865"/>
                  </a:lnTo>
                  <a:cubicBezTo>
                    <a:pt x="14636" y="371"/>
                    <a:pt x="14201" y="1"/>
                    <a:pt x="13707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72"/>
            <p:cNvSpPr/>
            <p:nvPr/>
          </p:nvSpPr>
          <p:spPr>
            <a:xfrm>
              <a:off x="2572100" y="1596450"/>
              <a:ext cx="324175" cy="395175"/>
            </a:xfrm>
            <a:custGeom>
              <a:rect b="b" l="l" r="r" t="t"/>
              <a:pathLst>
                <a:path extrusionOk="0" h="15807" w="12967">
                  <a:moveTo>
                    <a:pt x="801" y="1"/>
                  </a:moveTo>
                  <a:cubicBezTo>
                    <a:pt x="371" y="1"/>
                    <a:pt x="1" y="371"/>
                    <a:pt x="1" y="806"/>
                  </a:cubicBezTo>
                  <a:lnTo>
                    <a:pt x="1" y="15007"/>
                  </a:lnTo>
                  <a:cubicBezTo>
                    <a:pt x="1" y="15436"/>
                    <a:pt x="371" y="15807"/>
                    <a:pt x="801" y="15807"/>
                  </a:cubicBezTo>
                  <a:lnTo>
                    <a:pt x="12161" y="15807"/>
                  </a:lnTo>
                  <a:cubicBezTo>
                    <a:pt x="12596" y="15807"/>
                    <a:pt x="12966" y="15436"/>
                    <a:pt x="12966" y="15007"/>
                  </a:cubicBezTo>
                  <a:lnTo>
                    <a:pt x="12966" y="806"/>
                  </a:lnTo>
                  <a:cubicBezTo>
                    <a:pt x="12966" y="371"/>
                    <a:pt x="12596" y="1"/>
                    <a:pt x="12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72"/>
            <p:cNvSpPr/>
            <p:nvPr/>
          </p:nvSpPr>
          <p:spPr>
            <a:xfrm>
              <a:off x="2572100" y="1658200"/>
              <a:ext cx="324175" cy="333425"/>
            </a:xfrm>
            <a:custGeom>
              <a:rect b="b" l="l" r="r" t="t"/>
              <a:pathLst>
                <a:path extrusionOk="0" h="13337" w="12967">
                  <a:moveTo>
                    <a:pt x="1" y="0"/>
                  </a:moveTo>
                  <a:lnTo>
                    <a:pt x="1" y="12537"/>
                  </a:lnTo>
                  <a:cubicBezTo>
                    <a:pt x="1" y="12966"/>
                    <a:pt x="371" y="13337"/>
                    <a:pt x="801" y="13337"/>
                  </a:cubicBezTo>
                  <a:lnTo>
                    <a:pt x="12161" y="13337"/>
                  </a:lnTo>
                  <a:cubicBezTo>
                    <a:pt x="12596" y="13337"/>
                    <a:pt x="12966" y="12966"/>
                    <a:pt x="12966" y="12537"/>
                  </a:cubicBezTo>
                  <a:lnTo>
                    <a:pt x="12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72"/>
            <p:cNvSpPr/>
            <p:nvPr/>
          </p:nvSpPr>
          <p:spPr>
            <a:xfrm>
              <a:off x="2622975" y="1736975"/>
              <a:ext cx="223900" cy="106475"/>
            </a:xfrm>
            <a:custGeom>
              <a:rect b="b" l="l" r="r" t="t"/>
              <a:pathLst>
                <a:path extrusionOk="0" h="4259" w="8956">
                  <a:moveTo>
                    <a:pt x="1" y="1"/>
                  </a:moveTo>
                  <a:lnTo>
                    <a:pt x="1" y="4258"/>
                  </a:lnTo>
                  <a:lnTo>
                    <a:pt x="8956" y="4258"/>
                  </a:lnTo>
                  <a:lnTo>
                    <a:pt x="8956" y="1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72"/>
            <p:cNvSpPr/>
            <p:nvPr/>
          </p:nvSpPr>
          <p:spPr>
            <a:xfrm>
              <a:off x="2641500" y="1784775"/>
              <a:ext cx="186850" cy="10875"/>
            </a:xfrm>
            <a:custGeom>
              <a:rect b="b" l="l" r="r" t="t"/>
              <a:pathLst>
                <a:path extrusionOk="0" h="435" w="7474">
                  <a:moveTo>
                    <a:pt x="1" y="0"/>
                  </a:moveTo>
                  <a:lnTo>
                    <a:pt x="1" y="435"/>
                  </a:lnTo>
                  <a:lnTo>
                    <a:pt x="7474" y="43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CB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72"/>
            <p:cNvSpPr/>
            <p:nvPr/>
          </p:nvSpPr>
          <p:spPr>
            <a:xfrm>
              <a:off x="2641500" y="1766250"/>
              <a:ext cx="186850" cy="10900"/>
            </a:xfrm>
            <a:custGeom>
              <a:rect b="b" l="l" r="r" t="t"/>
              <a:pathLst>
                <a:path extrusionOk="0" h="436" w="7474">
                  <a:moveTo>
                    <a:pt x="1" y="0"/>
                  </a:moveTo>
                  <a:lnTo>
                    <a:pt x="1" y="435"/>
                  </a:lnTo>
                  <a:lnTo>
                    <a:pt x="7474" y="43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CB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72"/>
            <p:cNvSpPr/>
            <p:nvPr/>
          </p:nvSpPr>
          <p:spPr>
            <a:xfrm>
              <a:off x="2641500" y="1803300"/>
              <a:ext cx="186850" cy="10875"/>
            </a:xfrm>
            <a:custGeom>
              <a:rect b="b" l="l" r="r" t="t"/>
              <a:pathLst>
                <a:path extrusionOk="0" h="435" w="7474">
                  <a:moveTo>
                    <a:pt x="1" y="0"/>
                  </a:moveTo>
                  <a:lnTo>
                    <a:pt x="1" y="435"/>
                  </a:lnTo>
                  <a:lnTo>
                    <a:pt x="7474" y="43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CB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72"/>
            <p:cNvSpPr/>
            <p:nvPr/>
          </p:nvSpPr>
          <p:spPr>
            <a:xfrm>
              <a:off x="2601375" y="2003950"/>
              <a:ext cx="41750" cy="98825"/>
            </a:xfrm>
            <a:custGeom>
              <a:rect b="b" l="l" r="r" t="t"/>
              <a:pathLst>
                <a:path extrusionOk="0" h="3953" w="1670">
                  <a:moveTo>
                    <a:pt x="0" y="1"/>
                  </a:moveTo>
                  <a:lnTo>
                    <a:pt x="0" y="3952"/>
                  </a:lnTo>
                  <a:lnTo>
                    <a:pt x="1670" y="3952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72"/>
            <p:cNvSpPr/>
            <p:nvPr/>
          </p:nvSpPr>
          <p:spPr>
            <a:xfrm>
              <a:off x="2714100" y="1999375"/>
              <a:ext cx="40175" cy="84875"/>
            </a:xfrm>
            <a:custGeom>
              <a:rect b="b" l="l" r="r" t="t"/>
              <a:pathLst>
                <a:path extrusionOk="0" h="3395" w="1607">
                  <a:moveTo>
                    <a:pt x="1" y="1"/>
                  </a:moveTo>
                  <a:lnTo>
                    <a:pt x="1" y="3394"/>
                  </a:lnTo>
                  <a:lnTo>
                    <a:pt x="1606" y="3394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72"/>
            <p:cNvSpPr/>
            <p:nvPr/>
          </p:nvSpPr>
          <p:spPr>
            <a:xfrm>
              <a:off x="2610625" y="1980875"/>
              <a:ext cx="23250" cy="121900"/>
            </a:xfrm>
            <a:custGeom>
              <a:rect b="b" l="l" r="r" t="t"/>
              <a:pathLst>
                <a:path extrusionOk="0" h="4876" w="930">
                  <a:moveTo>
                    <a:pt x="1" y="0"/>
                  </a:moveTo>
                  <a:lnTo>
                    <a:pt x="1" y="4875"/>
                  </a:lnTo>
                  <a:lnTo>
                    <a:pt x="929" y="4875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72"/>
            <p:cNvSpPr/>
            <p:nvPr/>
          </p:nvSpPr>
          <p:spPr>
            <a:xfrm>
              <a:off x="2723375" y="1974700"/>
              <a:ext cx="21625" cy="100275"/>
            </a:xfrm>
            <a:custGeom>
              <a:rect b="b" l="l" r="r" t="t"/>
              <a:pathLst>
                <a:path extrusionOk="0" h="4011" w="865">
                  <a:moveTo>
                    <a:pt x="0" y="0"/>
                  </a:moveTo>
                  <a:lnTo>
                    <a:pt x="0" y="4011"/>
                  </a:lnTo>
                  <a:lnTo>
                    <a:pt x="865" y="4011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72"/>
            <p:cNvSpPr/>
            <p:nvPr/>
          </p:nvSpPr>
          <p:spPr>
            <a:xfrm>
              <a:off x="2595200" y="2087300"/>
              <a:ext cx="54100" cy="23250"/>
            </a:xfrm>
            <a:custGeom>
              <a:rect b="b" l="l" r="r" t="t"/>
              <a:pathLst>
                <a:path extrusionOk="0" h="930" w="2164">
                  <a:moveTo>
                    <a:pt x="0" y="1"/>
                  </a:moveTo>
                  <a:lnTo>
                    <a:pt x="0" y="929"/>
                  </a:lnTo>
                  <a:lnTo>
                    <a:pt x="2164" y="929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72"/>
            <p:cNvSpPr/>
            <p:nvPr/>
          </p:nvSpPr>
          <p:spPr>
            <a:xfrm>
              <a:off x="2809800" y="1987050"/>
              <a:ext cx="50900" cy="21625"/>
            </a:xfrm>
            <a:custGeom>
              <a:rect b="b" l="l" r="r" t="t"/>
              <a:pathLst>
                <a:path extrusionOk="0" h="865" w="2036">
                  <a:moveTo>
                    <a:pt x="1" y="0"/>
                  </a:moveTo>
                  <a:lnTo>
                    <a:pt x="1" y="864"/>
                  </a:lnTo>
                  <a:lnTo>
                    <a:pt x="2036" y="86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72"/>
            <p:cNvSpPr/>
            <p:nvPr/>
          </p:nvSpPr>
          <p:spPr>
            <a:xfrm>
              <a:off x="2809800" y="2007050"/>
              <a:ext cx="50900" cy="23225"/>
            </a:xfrm>
            <a:custGeom>
              <a:rect b="b" l="l" r="r" t="t"/>
              <a:pathLst>
                <a:path extrusionOk="0" h="929" w="2036">
                  <a:moveTo>
                    <a:pt x="1" y="0"/>
                  </a:moveTo>
                  <a:lnTo>
                    <a:pt x="1" y="929"/>
                  </a:lnTo>
                  <a:lnTo>
                    <a:pt x="2036" y="929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8" name="Google Shape;3028;p72"/>
          <p:cNvGrpSpPr/>
          <p:nvPr/>
        </p:nvGrpSpPr>
        <p:grpSpPr>
          <a:xfrm>
            <a:off x="4333240" y="850963"/>
            <a:ext cx="339637" cy="478186"/>
            <a:chOff x="2993425" y="1692150"/>
            <a:chExt cx="227000" cy="319600"/>
          </a:xfrm>
        </p:grpSpPr>
        <p:sp>
          <p:nvSpPr>
            <p:cNvPr id="3029" name="Google Shape;3029;p72"/>
            <p:cNvSpPr/>
            <p:nvPr/>
          </p:nvSpPr>
          <p:spPr>
            <a:xfrm>
              <a:off x="3008875" y="1723025"/>
              <a:ext cx="72625" cy="288725"/>
            </a:xfrm>
            <a:custGeom>
              <a:rect b="b" l="l" r="r" t="t"/>
              <a:pathLst>
                <a:path extrusionOk="0" h="11549" w="2905">
                  <a:moveTo>
                    <a:pt x="0" y="1"/>
                  </a:moveTo>
                  <a:lnTo>
                    <a:pt x="0" y="10067"/>
                  </a:lnTo>
                  <a:cubicBezTo>
                    <a:pt x="0" y="10931"/>
                    <a:pt x="618" y="11549"/>
                    <a:pt x="1423" y="11549"/>
                  </a:cubicBezTo>
                  <a:cubicBezTo>
                    <a:pt x="2223" y="11549"/>
                    <a:pt x="2905" y="10931"/>
                    <a:pt x="2905" y="10067"/>
                  </a:cubicBezTo>
                  <a:lnTo>
                    <a:pt x="2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72"/>
            <p:cNvSpPr/>
            <p:nvPr/>
          </p:nvSpPr>
          <p:spPr>
            <a:xfrm>
              <a:off x="2993425" y="1692150"/>
              <a:ext cx="103500" cy="34000"/>
            </a:xfrm>
            <a:custGeom>
              <a:rect b="b" l="l" r="r" t="t"/>
              <a:pathLst>
                <a:path extrusionOk="0" h="1360" w="4140">
                  <a:moveTo>
                    <a:pt x="495" y="1"/>
                  </a:moveTo>
                  <a:cubicBezTo>
                    <a:pt x="248" y="1"/>
                    <a:pt x="1" y="188"/>
                    <a:pt x="1" y="371"/>
                  </a:cubicBezTo>
                  <a:lnTo>
                    <a:pt x="1" y="989"/>
                  </a:lnTo>
                  <a:cubicBezTo>
                    <a:pt x="1" y="1176"/>
                    <a:pt x="248" y="1359"/>
                    <a:pt x="495" y="1359"/>
                  </a:cubicBezTo>
                  <a:lnTo>
                    <a:pt x="3582" y="1359"/>
                  </a:lnTo>
                  <a:cubicBezTo>
                    <a:pt x="3893" y="1359"/>
                    <a:pt x="4140" y="1176"/>
                    <a:pt x="4140" y="989"/>
                  </a:cubicBezTo>
                  <a:lnTo>
                    <a:pt x="4140" y="371"/>
                  </a:lnTo>
                  <a:cubicBezTo>
                    <a:pt x="4140" y="188"/>
                    <a:pt x="3893" y="1"/>
                    <a:pt x="35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72"/>
            <p:cNvSpPr/>
            <p:nvPr/>
          </p:nvSpPr>
          <p:spPr>
            <a:xfrm>
              <a:off x="3019725" y="1764775"/>
              <a:ext cx="50900" cy="234625"/>
            </a:xfrm>
            <a:custGeom>
              <a:rect b="b" l="l" r="r" t="t"/>
              <a:pathLst>
                <a:path extrusionOk="0" h="9385" w="2036">
                  <a:moveTo>
                    <a:pt x="1" y="0"/>
                  </a:moveTo>
                  <a:lnTo>
                    <a:pt x="1" y="8397"/>
                  </a:lnTo>
                  <a:cubicBezTo>
                    <a:pt x="1" y="8950"/>
                    <a:pt x="431" y="9385"/>
                    <a:pt x="989" y="9385"/>
                  </a:cubicBezTo>
                  <a:cubicBezTo>
                    <a:pt x="1542" y="9385"/>
                    <a:pt x="2036" y="8950"/>
                    <a:pt x="2036" y="8397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72"/>
            <p:cNvSpPr/>
            <p:nvPr/>
          </p:nvSpPr>
          <p:spPr>
            <a:xfrm>
              <a:off x="3132350" y="1723025"/>
              <a:ext cx="72625" cy="288725"/>
            </a:xfrm>
            <a:custGeom>
              <a:rect b="b" l="l" r="r" t="t"/>
              <a:pathLst>
                <a:path extrusionOk="0" h="11549" w="2905">
                  <a:moveTo>
                    <a:pt x="1" y="1"/>
                  </a:moveTo>
                  <a:lnTo>
                    <a:pt x="1" y="10067"/>
                  </a:lnTo>
                  <a:cubicBezTo>
                    <a:pt x="1" y="10931"/>
                    <a:pt x="618" y="11549"/>
                    <a:pt x="1423" y="11549"/>
                  </a:cubicBezTo>
                  <a:cubicBezTo>
                    <a:pt x="2223" y="11549"/>
                    <a:pt x="2905" y="10931"/>
                    <a:pt x="2905" y="10067"/>
                  </a:cubicBezTo>
                  <a:lnTo>
                    <a:pt x="2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72"/>
            <p:cNvSpPr/>
            <p:nvPr/>
          </p:nvSpPr>
          <p:spPr>
            <a:xfrm>
              <a:off x="3116925" y="1692150"/>
              <a:ext cx="103500" cy="34000"/>
            </a:xfrm>
            <a:custGeom>
              <a:rect b="b" l="l" r="r" t="t"/>
              <a:pathLst>
                <a:path extrusionOk="0" h="1360" w="4140">
                  <a:moveTo>
                    <a:pt x="494" y="1"/>
                  </a:moveTo>
                  <a:cubicBezTo>
                    <a:pt x="247" y="1"/>
                    <a:pt x="0" y="188"/>
                    <a:pt x="0" y="371"/>
                  </a:cubicBezTo>
                  <a:lnTo>
                    <a:pt x="0" y="989"/>
                  </a:lnTo>
                  <a:cubicBezTo>
                    <a:pt x="0" y="1176"/>
                    <a:pt x="247" y="1359"/>
                    <a:pt x="494" y="1359"/>
                  </a:cubicBezTo>
                  <a:lnTo>
                    <a:pt x="3581" y="1359"/>
                  </a:lnTo>
                  <a:cubicBezTo>
                    <a:pt x="3892" y="1359"/>
                    <a:pt x="4139" y="1176"/>
                    <a:pt x="4139" y="989"/>
                  </a:cubicBezTo>
                  <a:lnTo>
                    <a:pt x="4139" y="371"/>
                  </a:lnTo>
                  <a:cubicBezTo>
                    <a:pt x="4139" y="188"/>
                    <a:pt x="3892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72"/>
            <p:cNvSpPr/>
            <p:nvPr/>
          </p:nvSpPr>
          <p:spPr>
            <a:xfrm>
              <a:off x="3143225" y="1764775"/>
              <a:ext cx="50900" cy="234625"/>
            </a:xfrm>
            <a:custGeom>
              <a:rect b="b" l="l" r="r" t="t"/>
              <a:pathLst>
                <a:path extrusionOk="0" h="9385" w="2036">
                  <a:moveTo>
                    <a:pt x="0" y="0"/>
                  </a:moveTo>
                  <a:lnTo>
                    <a:pt x="0" y="8397"/>
                  </a:lnTo>
                  <a:cubicBezTo>
                    <a:pt x="0" y="8950"/>
                    <a:pt x="430" y="9385"/>
                    <a:pt x="988" y="9385"/>
                  </a:cubicBezTo>
                  <a:cubicBezTo>
                    <a:pt x="1541" y="9385"/>
                    <a:pt x="2035" y="8950"/>
                    <a:pt x="2035" y="8397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72"/>
            <p:cNvSpPr/>
            <p:nvPr/>
          </p:nvSpPr>
          <p:spPr>
            <a:xfrm>
              <a:off x="3174100" y="1781675"/>
              <a:ext cx="30875" cy="10900"/>
            </a:xfrm>
            <a:custGeom>
              <a:rect b="b" l="l" r="r" t="t"/>
              <a:pathLst>
                <a:path extrusionOk="0" h="436" w="1235">
                  <a:moveTo>
                    <a:pt x="0" y="1"/>
                  </a:moveTo>
                  <a:lnTo>
                    <a:pt x="0" y="435"/>
                  </a:lnTo>
                  <a:lnTo>
                    <a:pt x="1235" y="435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72"/>
            <p:cNvSpPr/>
            <p:nvPr/>
          </p:nvSpPr>
          <p:spPr>
            <a:xfrm>
              <a:off x="3174100" y="1815650"/>
              <a:ext cx="30875" cy="10875"/>
            </a:xfrm>
            <a:custGeom>
              <a:rect b="b" l="l" r="r" t="t"/>
              <a:pathLst>
                <a:path extrusionOk="0" h="435" w="1235">
                  <a:moveTo>
                    <a:pt x="0" y="0"/>
                  </a:moveTo>
                  <a:lnTo>
                    <a:pt x="0" y="435"/>
                  </a:lnTo>
                  <a:lnTo>
                    <a:pt x="1235" y="435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72"/>
            <p:cNvSpPr/>
            <p:nvPr/>
          </p:nvSpPr>
          <p:spPr>
            <a:xfrm>
              <a:off x="3174100" y="1849600"/>
              <a:ext cx="30875" cy="9275"/>
            </a:xfrm>
            <a:custGeom>
              <a:rect b="b" l="l" r="r" t="t"/>
              <a:pathLst>
                <a:path extrusionOk="0" h="371" w="1235">
                  <a:moveTo>
                    <a:pt x="0" y="0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72"/>
            <p:cNvSpPr/>
            <p:nvPr/>
          </p:nvSpPr>
          <p:spPr>
            <a:xfrm>
              <a:off x="3174100" y="1883550"/>
              <a:ext cx="30875" cy="9300"/>
            </a:xfrm>
            <a:custGeom>
              <a:rect b="b" l="l" r="r" t="t"/>
              <a:pathLst>
                <a:path extrusionOk="0" h="372" w="1235">
                  <a:moveTo>
                    <a:pt x="0" y="1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72"/>
            <p:cNvSpPr/>
            <p:nvPr/>
          </p:nvSpPr>
          <p:spPr>
            <a:xfrm>
              <a:off x="3174100" y="1917525"/>
              <a:ext cx="30875" cy="9275"/>
            </a:xfrm>
            <a:custGeom>
              <a:rect b="b" l="l" r="r" t="t"/>
              <a:pathLst>
                <a:path extrusionOk="0" h="371" w="1235">
                  <a:moveTo>
                    <a:pt x="0" y="0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72"/>
            <p:cNvSpPr/>
            <p:nvPr/>
          </p:nvSpPr>
          <p:spPr>
            <a:xfrm>
              <a:off x="3174100" y="1951475"/>
              <a:ext cx="30875" cy="9275"/>
            </a:xfrm>
            <a:custGeom>
              <a:rect b="b" l="l" r="r" t="t"/>
              <a:pathLst>
                <a:path extrusionOk="0" h="371" w="1235">
                  <a:moveTo>
                    <a:pt x="0" y="0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1" name="Google Shape;3041;p72"/>
          <p:cNvGrpSpPr/>
          <p:nvPr/>
        </p:nvGrpSpPr>
        <p:grpSpPr>
          <a:xfrm>
            <a:off x="6766276" y="841519"/>
            <a:ext cx="617450" cy="497075"/>
            <a:chOff x="3987475" y="250450"/>
            <a:chExt cx="617450" cy="497075"/>
          </a:xfrm>
        </p:grpSpPr>
        <p:sp>
          <p:nvSpPr>
            <p:cNvPr id="3042" name="Google Shape;3042;p72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72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72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72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72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72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72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72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72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72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72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72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72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72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72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72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72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72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72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72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72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72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72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72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72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72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72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72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72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72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72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72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72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5" name="Google Shape;307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25" y="1817097"/>
            <a:ext cx="3112900" cy="10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750" y="2994800"/>
            <a:ext cx="5400600" cy="20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050" y="1817025"/>
            <a:ext cx="510795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73"/>
          <p:cNvSpPr txBox="1"/>
          <p:nvPr>
            <p:ph idx="3" type="subTitle"/>
          </p:nvPr>
        </p:nvSpPr>
        <p:spPr>
          <a:xfrm>
            <a:off x="2127075" y="1698100"/>
            <a:ext cx="2818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user interface</a:t>
            </a:r>
            <a:endParaRPr/>
          </a:p>
        </p:txBody>
      </p:sp>
      <p:sp>
        <p:nvSpPr>
          <p:cNvPr descr="Slidesgo" id="3083" name="Google Shape;3083;p73" title="Vector4"/>
          <p:cNvSpPr/>
          <p:nvPr/>
        </p:nvSpPr>
        <p:spPr>
          <a:xfrm>
            <a:off x="1086378" y="3454833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3084" name="Google Shape;3084;p73" title="Vector05"/>
          <p:cNvSpPr/>
          <p:nvPr/>
        </p:nvSpPr>
        <p:spPr>
          <a:xfrm>
            <a:off x="1086381" y="2509446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3085" name="Google Shape;3085;p73" title="Vector4"/>
          <p:cNvSpPr/>
          <p:nvPr/>
        </p:nvSpPr>
        <p:spPr>
          <a:xfrm>
            <a:off x="1082316" y="1603958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7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INDEX.HTML FILE</a:t>
            </a:r>
            <a:endParaRPr/>
          </a:p>
        </p:txBody>
      </p:sp>
      <p:sp>
        <p:nvSpPr>
          <p:cNvPr id="3087" name="Google Shape;3087;p73"/>
          <p:cNvSpPr txBox="1"/>
          <p:nvPr>
            <p:ph idx="1" type="subTitle"/>
          </p:nvPr>
        </p:nvSpPr>
        <p:spPr>
          <a:xfrm>
            <a:off x="2086108" y="3589164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results</a:t>
            </a:r>
            <a:endParaRPr/>
          </a:p>
        </p:txBody>
      </p:sp>
      <p:sp>
        <p:nvSpPr>
          <p:cNvPr id="3088" name="Google Shape;3088;p73"/>
          <p:cNvSpPr txBox="1"/>
          <p:nvPr>
            <p:ph idx="5" type="subTitle"/>
          </p:nvPr>
        </p:nvSpPr>
        <p:spPr>
          <a:xfrm>
            <a:off x="2127076" y="2509388"/>
            <a:ext cx="44040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BMI calculator for ease of use</a:t>
            </a:r>
            <a:endParaRPr/>
          </a:p>
        </p:txBody>
      </p:sp>
      <p:sp>
        <p:nvSpPr>
          <p:cNvPr id="3089" name="Google Shape;3089;p73"/>
          <p:cNvSpPr txBox="1"/>
          <p:nvPr>
            <p:ph idx="9" type="title"/>
          </p:nvPr>
        </p:nvSpPr>
        <p:spPr>
          <a:xfrm>
            <a:off x="1253988" y="1752358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1</a:t>
            </a:r>
            <a:endParaRPr/>
          </a:p>
        </p:txBody>
      </p:sp>
      <p:sp>
        <p:nvSpPr>
          <p:cNvPr id="3090" name="Google Shape;3090;p73"/>
          <p:cNvSpPr txBox="1"/>
          <p:nvPr>
            <p:ph idx="13" type="title"/>
          </p:nvPr>
        </p:nvSpPr>
        <p:spPr>
          <a:xfrm>
            <a:off x="1252802" y="2623533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2</a:t>
            </a:r>
            <a:endParaRPr/>
          </a:p>
        </p:txBody>
      </p:sp>
      <p:sp>
        <p:nvSpPr>
          <p:cNvPr id="3091" name="Google Shape;3091;p73"/>
          <p:cNvSpPr txBox="1"/>
          <p:nvPr>
            <p:ph idx="15" type="title"/>
          </p:nvPr>
        </p:nvSpPr>
        <p:spPr>
          <a:xfrm>
            <a:off x="1252788" y="354897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3</a:t>
            </a:r>
            <a:endParaRPr/>
          </a:p>
        </p:txBody>
      </p:sp>
      <p:sp>
        <p:nvSpPr>
          <p:cNvPr id="3092" name="Google Shape;3092;p7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7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94" name="Google Shape;3094;p7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p7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GRAPH</a:t>
            </a:r>
            <a:endParaRPr/>
          </a:p>
        </p:txBody>
      </p:sp>
      <p:sp>
        <p:nvSpPr>
          <p:cNvPr id="3100" name="Google Shape;3100;p7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7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02" name="Google Shape;3102;p7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3103" name="Google Shape;310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563" y="1170100"/>
            <a:ext cx="4222883" cy="3378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04" name="Google Shape;3104;p74"/>
          <p:cNvSpPr txBox="1"/>
          <p:nvPr/>
        </p:nvSpPr>
        <p:spPr>
          <a:xfrm>
            <a:off x="3248125" y="3578400"/>
            <a:ext cx="626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Highlights significant factors</a:t>
            </a:r>
            <a:endParaRPr sz="18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75"/>
          <p:cNvSpPr/>
          <p:nvPr/>
        </p:nvSpPr>
        <p:spPr>
          <a:xfrm>
            <a:off x="4546426" y="1490069"/>
            <a:ext cx="3911444" cy="2686158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7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11" name="Google Shape;3111;p75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75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13" name="Google Shape;3113;p75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114" name="Google Shape;3114;p75"/>
          <p:cNvSpPr txBox="1"/>
          <p:nvPr>
            <p:ph idx="1" type="subTitle"/>
          </p:nvPr>
        </p:nvSpPr>
        <p:spPr>
          <a:xfrm>
            <a:off x="1658373" y="11125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high accuracy…</a:t>
            </a:r>
            <a:endParaRPr/>
          </a:p>
        </p:txBody>
      </p:sp>
      <p:sp>
        <p:nvSpPr>
          <p:cNvPr id="3115" name="Google Shape;3115;p75"/>
          <p:cNvSpPr txBox="1"/>
          <p:nvPr>
            <p:ph idx="2" type="subTitle"/>
          </p:nvPr>
        </p:nvSpPr>
        <p:spPr>
          <a:xfrm>
            <a:off x="1658373" y="14574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precision and recall scores for those who do have heart disease is low. </a:t>
            </a:r>
            <a:endParaRPr/>
          </a:p>
        </p:txBody>
      </p:sp>
      <p:sp>
        <p:nvSpPr>
          <p:cNvPr id="3116" name="Google Shape;3116;p75"/>
          <p:cNvSpPr txBox="1"/>
          <p:nvPr>
            <p:ph idx="3" type="subTitle"/>
          </p:nvPr>
        </p:nvSpPr>
        <p:spPr>
          <a:xfrm>
            <a:off x="1623561" y="25341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at making predictions if you don’t have heart disease. </a:t>
            </a:r>
            <a:endParaRPr/>
          </a:p>
        </p:txBody>
      </p:sp>
      <p:sp>
        <p:nvSpPr>
          <p:cNvPr id="3117" name="Google Shape;3117;p75"/>
          <p:cNvSpPr txBox="1"/>
          <p:nvPr>
            <p:ph idx="5" type="subTitle"/>
          </p:nvPr>
        </p:nvSpPr>
        <p:spPr>
          <a:xfrm>
            <a:off x="1658675" y="3657100"/>
            <a:ext cx="31362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improved by using a better data set. </a:t>
            </a:r>
            <a:endParaRPr/>
          </a:p>
        </p:txBody>
      </p:sp>
      <p:sp>
        <p:nvSpPr>
          <p:cNvPr id="3118" name="Google Shape;3118;p75"/>
          <p:cNvSpPr/>
          <p:nvPr/>
        </p:nvSpPr>
        <p:spPr>
          <a:xfrm>
            <a:off x="691527" y="1230744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75"/>
          <p:cNvSpPr/>
          <p:nvPr/>
        </p:nvSpPr>
        <p:spPr>
          <a:xfrm>
            <a:off x="691527" y="2428544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75"/>
          <p:cNvSpPr/>
          <p:nvPr/>
        </p:nvSpPr>
        <p:spPr>
          <a:xfrm>
            <a:off x="691527" y="3622883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1" name="Google Shape;3121;p75"/>
          <p:cNvGrpSpPr/>
          <p:nvPr/>
        </p:nvGrpSpPr>
        <p:grpSpPr>
          <a:xfrm>
            <a:off x="933712" y="3728510"/>
            <a:ext cx="330073" cy="423126"/>
            <a:chOff x="7238405" y="1183500"/>
            <a:chExt cx="330073" cy="423126"/>
          </a:xfrm>
        </p:grpSpPr>
        <p:sp>
          <p:nvSpPr>
            <p:cNvPr id="3122" name="Google Shape;3122;p75"/>
            <p:cNvSpPr/>
            <p:nvPr/>
          </p:nvSpPr>
          <p:spPr>
            <a:xfrm>
              <a:off x="7440296" y="1196378"/>
              <a:ext cx="90949" cy="22926"/>
            </a:xfrm>
            <a:custGeom>
              <a:rect b="b" l="l" r="r" t="t"/>
              <a:pathLst>
                <a:path extrusionOk="0" h="851" w="3376">
                  <a:moveTo>
                    <a:pt x="1" y="0"/>
                  </a:moveTo>
                  <a:lnTo>
                    <a:pt x="1" y="851"/>
                  </a:lnTo>
                  <a:lnTo>
                    <a:pt x="3376" y="851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75"/>
            <p:cNvSpPr/>
            <p:nvPr/>
          </p:nvSpPr>
          <p:spPr>
            <a:xfrm>
              <a:off x="7358694" y="1196378"/>
              <a:ext cx="95960" cy="33675"/>
            </a:xfrm>
            <a:custGeom>
              <a:rect b="b" l="l" r="r" t="t"/>
              <a:pathLst>
                <a:path extrusionOk="0" h="1250" w="3562">
                  <a:moveTo>
                    <a:pt x="0" y="0"/>
                  </a:moveTo>
                  <a:lnTo>
                    <a:pt x="0" y="1249"/>
                  </a:lnTo>
                  <a:lnTo>
                    <a:pt x="3216" y="1249"/>
                  </a:lnTo>
                  <a:lnTo>
                    <a:pt x="3349" y="1223"/>
                  </a:lnTo>
                  <a:lnTo>
                    <a:pt x="3455" y="1170"/>
                  </a:lnTo>
                  <a:lnTo>
                    <a:pt x="3535" y="1063"/>
                  </a:lnTo>
                  <a:lnTo>
                    <a:pt x="3561" y="930"/>
                  </a:lnTo>
                  <a:lnTo>
                    <a:pt x="3561" y="319"/>
                  </a:lnTo>
                  <a:lnTo>
                    <a:pt x="3535" y="186"/>
                  </a:lnTo>
                  <a:lnTo>
                    <a:pt x="3455" y="80"/>
                  </a:lnTo>
                  <a:lnTo>
                    <a:pt x="3349" y="27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75"/>
            <p:cNvSpPr/>
            <p:nvPr/>
          </p:nvSpPr>
          <p:spPr>
            <a:xfrm>
              <a:off x="7322163" y="1183500"/>
              <a:ext cx="43697" cy="79473"/>
            </a:xfrm>
            <a:custGeom>
              <a:rect b="b" l="l" r="r" t="t"/>
              <a:pathLst>
                <a:path extrusionOk="0" h="2950" w="1622">
                  <a:moveTo>
                    <a:pt x="320" y="0"/>
                  </a:moveTo>
                  <a:lnTo>
                    <a:pt x="187" y="27"/>
                  </a:lnTo>
                  <a:lnTo>
                    <a:pt x="81" y="106"/>
                  </a:lnTo>
                  <a:lnTo>
                    <a:pt x="28" y="213"/>
                  </a:lnTo>
                  <a:lnTo>
                    <a:pt x="1" y="345"/>
                  </a:lnTo>
                  <a:lnTo>
                    <a:pt x="1" y="2950"/>
                  </a:lnTo>
                  <a:lnTo>
                    <a:pt x="1622" y="2950"/>
                  </a:lnTo>
                  <a:lnTo>
                    <a:pt x="1622" y="345"/>
                  </a:lnTo>
                  <a:lnTo>
                    <a:pt x="1595" y="213"/>
                  </a:lnTo>
                  <a:lnTo>
                    <a:pt x="1542" y="106"/>
                  </a:lnTo>
                  <a:lnTo>
                    <a:pt x="1436" y="27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75"/>
            <p:cNvSpPr/>
            <p:nvPr/>
          </p:nvSpPr>
          <p:spPr>
            <a:xfrm>
              <a:off x="7279947" y="1333100"/>
              <a:ext cx="127453" cy="64467"/>
            </a:xfrm>
            <a:custGeom>
              <a:rect b="b" l="l" r="r" t="t"/>
              <a:pathLst>
                <a:path extrusionOk="0" h="2393" w="4731">
                  <a:moveTo>
                    <a:pt x="0" y="1"/>
                  </a:moveTo>
                  <a:lnTo>
                    <a:pt x="0" y="2393"/>
                  </a:lnTo>
                  <a:lnTo>
                    <a:pt x="4730" y="2393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75"/>
            <p:cNvSpPr/>
            <p:nvPr/>
          </p:nvSpPr>
          <p:spPr>
            <a:xfrm>
              <a:off x="7238405" y="1560046"/>
              <a:ext cx="211237" cy="46579"/>
            </a:xfrm>
            <a:custGeom>
              <a:rect b="b" l="l" r="r" t="t"/>
              <a:pathLst>
                <a:path extrusionOk="0" h="1729" w="7841">
                  <a:moveTo>
                    <a:pt x="1" y="1"/>
                  </a:moveTo>
                  <a:lnTo>
                    <a:pt x="1" y="984"/>
                  </a:lnTo>
                  <a:lnTo>
                    <a:pt x="1" y="1144"/>
                  </a:lnTo>
                  <a:lnTo>
                    <a:pt x="54" y="1276"/>
                  </a:lnTo>
                  <a:lnTo>
                    <a:pt x="107" y="1409"/>
                  </a:lnTo>
                  <a:lnTo>
                    <a:pt x="213" y="1516"/>
                  </a:lnTo>
                  <a:lnTo>
                    <a:pt x="320" y="1595"/>
                  </a:lnTo>
                  <a:lnTo>
                    <a:pt x="453" y="1675"/>
                  </a:lnTo>
                  <a:lnTo>
                    <a:pt x="585" y="1728"/>
                  </a:lnTo>
                  <a:lnTo>
                    <a:pt x="7255" y="1728"/>
                  </a:lnTo>
                  <a:lnTo>
                    <a:pt x="7388" y="1675"/>
                  </a:lnTo>
                  <a:lnTo>
                    <a:pt x="7521" y="1595"/>
                  </a:lnTo>
                  <a:lnTo>
                    <a:pt x="7628" y="1516"/>
                  </a:lnTo>
                  <a:lnTo>
                    <a:pt x="7707" y="1409"/>
                  </a:lnTo>
                  <a:lnTo>
                    <a:pt x="7787" y="1276"/>
                  </a:lnTo>
                  <a:lnTo>
                    <a:pt x="7840" y="1144"/>
                  </a:lnTo>
                  <a:lnTo>
                    <a:pt x="7840" y="984"/>
                  </a:lnTo>
                  <a:lnTo>
                    <a:pt x="7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75"/>
            <p:cNvSpPr/>
            <p:nvPr/>
          </p:nvSpPr>
          <p:spPr>
            <a:xfrm>
              <a:off x="7238405" y="1372487"/>
              <a:ext cx="211237" cy="61585"/>
            </a:xfrm>
            <a:custGeom>
              <a:rect b="b" l="l" r="r" t="t"/>
              <a:pathLst>
                <a:path extrusionOk="0" h="2286" w="7841">
                  <a:moveTo>
                    <a:pt x="1861" y="0"/>
                  </a:moveTo>
                  <a:lnTo>
                    <a:pt x="1675" y="27"/>
                  </a:lnTo>
                  <a:lnTo>
                    <a:pt x="1489" y="54"/>
                  </a:lnTo>
                  <a:lnTo>
                    <a:pt x="1303" y="80"/>
                  </a:lnTo>
                  <a:lnTo>
                    <a:pt x="1143" y="160"/>
                  </a:lnTo>
                  <a:lnTo>
                    <a:pt x="957" y="240"/>
                  </a:lnTo>
                  <a:lnTo>
                    <a:pt x="825" y="319"/>
                  </a:lnTo>
                  <a:lnTo>
                    <a:pt x="665" y="426"/>
                  </a:lnTo>
                  <a:lnTo>
                    <a:pt x="532" y="559"/>
                  </a:lnTo>
                  <a:lnTo>
                    <a:pt x="426" y="691"/>
                  </a:lnTo>
                  <a:lnTo>
                    <a:pt x="320" y="824"/>
                  </a:lnTo>
                  <a:lnTo>
                    <a:pt x="213" y="984"/>
                  </a:lnTo>
                  <a:lnTo>
                    <a:pt x="134" y="1143"/>
                  </a:lnTo>
                  <a:lnTo>
                    <a:pt x="81" y="1329"/>
                  </a:lnTo>
                  <a:lnTo>
                    <a:pt x="27" y="1489"/>
                  </a:lnTo>
                  <a:lnTo>
                    <a:pt x="1" y="1675"/>
                  </a:lnTo>
                  <a:lnTo>
                    <a:pt x="1" y="1887"/>
                  </a:lnTo>
                  <a:lnTo>
                    <a:pt x="1" y="2286"/>
                  </a:lnTo>
                  <a:lnTo>
                    <a:pt x="7840" y="2286"/>
                  </a:lnTo>
                  <a:lnTo>
                    <a:pt x="7840" y="1887"/>
                  </a:lnTo>
                  <a:lnTo>
                    <a:pt x="7840" y="1675"/>
                  </a:lnTo>
                  <a:lnTo>
                    <a:pt x="7814" y="1489"/>
                  </a:lnTo>
                  <a:lnTo>
                    <a:pt x="7760" y="1329"/>
                  </a:lnTo>
                  <a:lnTo>
                    <a:pt x="7707" y="1143"/>
                  </a:lnTo>
                  <a:lnTo>
                    <a:pt x="7628" y="984"/>
                  </a:lnTo>
                  <a:lnTo>
                    <a:pt x="7521" y="824"/>
                  </a:lnTo>
                  <a:lnTo>
                    <a:pt x="7415" y="691"/>
                  </a:lnTo>
                  <a:lnTo>
                    <a:pt x="7282" y="559"/>
                  </a:lnTo>
                  <a:lnTo>
                    <a:pt x="7149" y="426"/>
                  </a:lnTo>
                  <a:lnTo>
                    <a:pt x="7016" y="319"/>
                  </a:lnTo>
                  <a:lnTo>
                    <a:pt x="6857" y="240"/>
                  </a:lnTo>
                  <a:lnTo>
                    <a:pt x="6697" y="160"/>
                  </a:lnTo>
                  <a:lnTo>
                    <a:pt x="6538" y="80"/>
                  </a:lnTo>
                  <a:lnTo>
                    <a:pt x="6352" y="54"/>
                  </a:lnTo>
                  <a:lnTo>
                    <a:pt x="6166" y="27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75"/>
            <p:cNvSpPr/>
            <p:nvPr/>
          </p:nvSpPr>
          <p:spPr>
            <a:xfrm>
              <a:off x="7238405" y="1444795"/>
              <a:ext cx="211237" cy="126025"/>
            </a:xfrm>
            <a:custGeom>
              <a:rect b="b" l="l" r="r" t="t"/>
              <a:pathLst>
                <a:path extrusionOk="0" h="4678" w="7841">
                  <a:moveTo>
                    <a:pt x="1" y="0"/>
                  </a:moveTo>
                  <a:lnTo>
                    <a:pt x="1" y="4677"/>
                  </a:lnTo>
                  <a:lnTo>
                    <a:pt x="7840" y="4677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75"/>
            <p:cNvSpPr/>
            <p:nvPr/>
          </p:nvSpPr>
          <p:spPr>
            <a:xfrm>
              <a:off x="7238405" y="1422596"/>
              <a:ext cx="211237" cy="35103"/>
            </a:xfrm>
            <a:custGeom>
              <a:rect b="b" l="l" r="r" t="t"/>
              <a:pathLst>
                <a:path extrusionOk="0" h="1303" w="7841">
                  <a:moveTo>
                    <a:pt x="1" y="1"/>
                  </a:moveTo>
                  <a:lnTo>
                    <a:pt x="1" y="1303"/>
                  </a:lnTo>
                  <a:lnTo>
                    <a:pt x="7840" y="1303"/>
                  </a:lnTo>
                  <a:lnTo>
                    <a:pt x="78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75"/>
            <p:cNvSpPr/>
            <p:nvPr/>
          </p:nvSpPr>
          <p:spPr>
            <a:xfrm>
              <a:off x="7288514" y="1258664"/>
              <a:ext cx="110993" cy="61585"/>
            </a:xfrm>
            <a:custGeom>
              <a:rect b="b" l="l" r="r" t="t"/>
              <a:pathLst>
                <a:path extrusionOk="0" h="2286" w="4120">
                  <a:moveTo>
                    <a:pt x="346" y="0"/>
                  </a:moveTo>
                  <a:lnTo>
                    <a:pt x="214" y="53"/>
                  </a:lnTo>
                  <a:lnTo>
                    <a:pt x="107" y="107"/>
                  </a:lnTo>
                  <a:lnTo>
                    <a:pt x="28" y="213"/>
                  </a:lnTo>
                  <a:lnTo>
                    <a:pt x="1" y="346"/>
                  </a:lnTo>
                  <a:lnTo>
                    <a:pt x="1" y="2286"/>
                  </a:lnTo>
                  <a:lnTo>
                    <a:pt x="4120" y="2286"/>
                  </a:lnTo>
                  <a:lnTo>
                    <a:pt x="4120" y="346"/>
                  </a:lnTo>
                  <a:lnTo>
                    <a:pt x="4093" y="213"/>
                  </a:lnTo>
                  <a:lnTo>
                    <a:pt x="4014" y="107"/>
                  </a:lnTo>
                  <a:lnTo>
                    <a:pt x="3907" y="53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75"/>
            <p:cNvSpPr/>
            <p:nvPr/>
          </p:nvSpPr>
          <p:spPr>
            <a:xfrm>
              <a:off x="7263459" y="1309473"/>
              <a:ext cx="161128" cy="28664"/>
            </a:xfrm>
            <a:custGeom>
              <a:rect b="b" l="l" r="r" t="t"/>
              <a:pathLst>
                <a:path extrusionOk="0" h="1064" w="5981">
                  <a:moveTo>
                    <a:pt x="532" y="1"/>
                  </a:moveTo>
                  <a:lnTo>
                    <a:pt x="399" y="54"/>
                  </a:lnTo>
                  <a:lnTo>
                    <a:pt x="293" y="107"/>
                  </a:lnTo>
                  <a:lnTo>
                    <a:pt x="187" y="214"/>
                  </a:lnTo>
                  <a:lnTo>
                    <a:pt x="107" y="293"/>
                  </a:lnTo>
                  <a:lnTo>
                    <a:pt x="54" y="426"/>
                  </a:lnTo>
                  <a:lnTo>
                    <a:pt x="1" y="559"/>
                  </a:lnTo>
                  <a:lnTo>
                    <a:pt x="1" y="692"/>
                  </a:lnTo>
                  <a:lnTo>
                    <a:pt x="1" y="798"/>
                  </a:lnTo>
                  <a:lnTo>
                    <a:pt x="1" y="905"/>
                  </a:lnTo>
                  <a:lnTo>
                    <a:pt x="81" y="984"/>
                  </a:lnTo>
                  <a:lnTo>
                    <a:pt x="160" y="1064"/>
                  </a:lnTo>
                  <a:lnTo>
                    <a:pt x="5821" y="1064"/>
                  </a:lnTo>
                  <a:lnTo>
                    <a:pt x="5900" y="984"/>
                  </a:lnTo>
                  <a:lnTo>
                    <a:pt x="5953" y="905"/>
                  </a:lnTo>
                  <a:lnTo>
                    <a:pt x="5980" y="798"/>
                  </a:lnTo>
                  <a:lnTo>
                    <a:pt x="5980" y="692"/>
                  </a:lnTo>
                  <a:lnTo>
                    <a:pt x="5980" y="559"/>
                  </a:lnTo>
                  <a:lnTo>
                    <a:pt x="5927" y="426"/>
                  </a:lnTo>
                  <a:lnTo>
                    <a:pt x="5874" y="293"/>
                  </a:lnTo>
                  <a:lnTo>
                    <a:pt x="5794" y="214"/>
                  </a:lnTo>
                  <a:lnTo>
                    <a:pt x="5688" y="107"/>
                  </a:lnTo>
                  <a:lnTo>
                    <a:pt x="5555" y="54"/>
                  </a:lnTo>
                  <a:lnTo>
                    <a:pt x="5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75"/>
            <p:cNvSpPr/>
            <p:nvPr/>
          </p:nvSpPr>
          <p:spPr>
            <a:xfrm>
              <a:off x="7520471" y="1185628"/>
              <a:ext cx="48007" cy="43697"/>
            </a:xfrm>
            <a:custGeom>
              <a:rect b="b" l="l" r="r" t="t"/>
              <a:pathLst>
                <a:path extrusionOk="0" h="1622" w="1782">
                  <a:moveTo>
                    <a:pt x="1622" y="1"/>
                  </a:moveTo>
                  <a:lnTo>
                    <a:pt x="293" y="160"/>
                  </a:lnTo>
                  <a:lnTo>
                    <a:pt x="187" y="187"/>
                  </a:lnTo>
                  <a:lnTo>
                    <a:pt x="81" y="266"/>
                  </a:lnTo>
                  <a:lnTo>
                    <a:pt x="28" y="346"/>
                  </a:lnTo>
                  <a:lnTo>
                    <a:pt x="1" y="479"/>
                  </a:lnTo>
                  <a:lnTo>
                    <a:pt x="1" y="1170"/>
                  </a:lnTo>
                  <a:lnTo>
                    <a:pt x="28" y="1276"/>
                  </a:lnTo>
                  <a:lnTo>
                    <a:pt x="81" y="1383"/>
                  </a:lnTo>
                  <a:lnTo>
                    <a:pt x="187" y="1436"/>
                  </a:lnTo>
                  <a:lnTo>
                    <a:pt x="293" y="1489"/>
                  </a:lnTo>
                  <a:lnTo>
                    <a:pt x="1622" y="1622"/>
                  </a:lnTo>
                  <a:lnTo>
                    <a:pt x="1675" y="1622"/>
                  </a:lnTo>
                  <a:lnTo>
                    <a:pt x="1728" y="1595"/>
                  </a:lnTo>
                  <a:lnTo>
                    <a:pt x="1781" y="1542"/>
                  </a:lnTo>
                  <a:lnTo>
                    <a:pt x="1781" y="1462"/>
                  </a:lnTo>
                  <a:lnTo>
                    <a:pt x="1781" y="160"/>
                  </a:lnTo>
                  <a:lnTo>
                    <a:pt x="1781" y="107"/>
                  </a:lnTo>
                  <a:lnTo>
                    <a:pt x="1728" y="54"/>
                  </a:lnTo>
                  <a:lnTo>
                    <a:pt x="1675" y="27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75"/>
            <p:cNvSpPr/>
            <p:nvPr/>
          </p:nvSpPr>
          <p:spPr>
            <a:xfrm>
              <a:off x="7368716" y="1446223"/>
              <a:ext cx="47980" cy="48007"/>
            </a:xfrm>
            <a:custGeom>
              <a:rect b="b" l="l" r="r" t="t"/>
              <a:pathLst>
                <a:path extrusionOk="0" h="1782" w="1781">
                  <a:moveTo>
                    <a:pt x="877" y="1"/>
                  </a:moveTo>
                  <a:lnTo>
                    <a:pt x="691" y="27"/>
                  </a:lnTo>
                  <a:lnTo>
                    <a:pt x="532" y="80"/>
                  </a:lnTo>
                  <a:lnTo>
                    <a:pt x="372" y="160"/>
                  </a:lnTo>
                  <a:lnTo>
                    <a:pt x="239" y="266"/>
                  </a:lnTo>
                  <a:lnTo>
                    <a:pt x="133" y="399"/>
                  </a:lnTo>
                  <a:lnTo>
                    <a:pt x="53" y="559"/>
                  </a:lnTo>
                  <a:lnTo>
                    <a:pt x="0" y="718"/>
                  </a:lnTo>
                  <a:lnTo>
                    <a:pt x="0" y="904"/>
                  </a:lnTo>
                  <a:lnTo>
                    <a:pt x="0" y="1090"/>
                  </a:lnTo>
                  <a:lnTo>
                    <a:pt x="53" y="1250"/>
                  </a:lnTo>
                  <a:lnTo>
                    <a:pt x="133" y="1409"/>
                  </a:lnTo>
                  <a:lnTo>
                    <a:pt x="239" y="1542"/>
                  </a:lnTo>
                  <a:lnTo>
                    <a:pt x="372" y="1648"/>
                  </a:lnTo>
                  <a:lnTo>
                    <a:pt x="532" y="1728"/>
                  </a:lnTo>
                  <a:lnTo>
                    <a:pt x="691" y="1781"/>
                  </a:lnTo>
                  <a:lnTo>
                    <a:pt x="1063" y="1781"/>
                  </a:lnTo>
                  <a:lnTo>
                    <a:pt x="1223" y="1728"/>
                  </a:lnTo>
                  <a:lnTo>
                    <a:pt x="1382" y="1648"/>
                  </a:lnTo>
                  <a:lnTo>
                    <a:pt x="1515" y="1542"/>
                  </a:lnTo>
                  <a:lnTo>
                    <a:pt x="1621" y="1409"/>
                  </a:lnTo>
                  <a:lnTo>
                    <a:pt x="1701" y="1250"/>
                  </a:lnTo>
                  <a:lnTo>
                    <a:pt x="1754" y="1090"/>
                  </a:lnTo>
                  <a:lnTo>
                    <a:pt x="1781" y="904"/>
                  </a:lnTo>
                  <a:lnTo>
                    <a:pt x="1754" y="718"/>
                  </a:lnTo>
                  <a:lnTo>
                    <a:pt x="1701" y="559"/>
                  </a:lnTo>
                  <a:lnTo>
                    <a:pt x="1621" y="399"/>
                  </a:lnTo>
                  <a:lnTo>
                    <a:pt x="1515" y="266"/>
                  </a:lnTo>
                  <a:lnTo>
                    <a:pt x="1382" y="160"/>
                  </a:lnTo>
                  <a:lnTo>
                    <a:pt x="1223" y="80"/>
                  </a:lnTo>
                  <a:lnTo>
                    <a:pt x="1063" y="27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5"/>
            <p:cNvSpPr/>
            <p:nvPr/>
          </p:nvSpPr>
          <p:spPr>
            <a:xfrm>
              <a:off x="7262032" y="1519259"/>
              <a:ext cx="70906" cy="12904"/>
            </a:xfrm>
            <a:custGeom>
              <a:rect b="b" l="l" r="r" t="t"/>
              <a:pathLst>
                <a:path extrusionOk="0" h="479" w="2632">
                  <a:moveTo>
                    <a:pt x="240" y="0"/>
                  </a:moveTo>
                  <a:lnTo>
                    <a:pt x="134" y="27"/>
                  </a:lnTo>
                  <a:lnTo>
                    <a:pt x="80" y="80"/>
                  </a:lnTo>
                  <a:lnTo>
                    <a:pt x="27" y="133"/>
                  </a:lnTo>
                  <a:lnTo>
                    <a:pt x="1" y="239"/>
                  </a:lnTo>
                  <a:lnTo>
                    <a:pt x="27" y="319"/>
                  </a:lnTo>
                  <a:lnTo>
                    <a:pt x="80" y="399"/>
                  </a:lnTo>
                  <a:lnTo>
                    <a:pt x="134" y="452"/>
                  </a:lnTo>
                  <a:lnTo>
                    <a:pt x="240" y="478"/>
                  </a:lnTo>
                  <a:lnTo>
                    <a:pt x="2392" y="478"/>
                  </a:lnTo>
                  <a:lnTo>
                    <a:pt x="2472" y="452"/>
                  </a:lnTo>
                  <a:lnTo>
                    <a:pt x="2552" y="399"/>
                  </a:lnTo>
                  <a:lnTo>
                    <a:pt x="2605" y="319"/>
                  </a:lnTo>
                  <a:lnTo>
                    <a:pt x="2632" y="239"/>
                  </a:lnTo>
                  <a:lnTo>
                    <a:pt x="2605" y="133"/>
                  </a:lnTo>
                  <a:lnTo>
                    <a:pt x="2552" y="80"/>
                  </a:lnTo>
                  <a:lnTo>
                    <a:pt x="2472" y="27"/>
                  </a:lnTo>
                  <a:lnTo>
                    <a:pt x="2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75"/>
            <p:cNvSpPr/>
            <p:nvPr/>
          </p:nvSpPr>
          <p:spPr>
            <a:xfrm>
              <a:off x="7262032" y="1540003"/>
              <a:ext cx="40841" cy="12931"/>
            </a:xfrm>
            <a:custGeom>
              <a:rect b="b" l="l" r="r" t="t"/>
              <a:pathLst>
                <a:path extrusionOk="0" h="480" w="1516">
                  <a:moveTo>
                    <a:pt x="240" y="1"/>
                  </a:moveTo>
                  <a:lnTo>
                    <a:pt x="134" y="27"/>
                  </a:lnTo>
                  <a:lnTo>
                    <a:pt x="80" y="81"/>
                  </a:lnTo>
                  <a:lnTo>
                    <a:pt x="27" y="160"/>
                  </a:lnTo>
                  <a:lnTo>
                    <a:pt x="1" y="240"/>
                  </a:lnTo>
                  <a:lnTo>
                    <a:pt x="27" y="346"/>
                  </a:lnTo>
                  <a:lnTo>
                    <a:pt x="80" y="426"/>
                  </a:lnTo>
                  <a:lnTo>
                    <a:pt x="134" y="479"/>
                  </a:lnTo>
                  <a:lnTo>
                    <a:pt x="1383" y="479"/>
                  </a:lnTo>
                  <a:lnTo>
                    <a:pt x="1436" y="426"/>
                  </a:lnTo>
                  <a:lnTo>
                    <a:pt x="1489" y="346"/>
                  </a:lnTo>
                  <a:lnTo>
                    <a:pt x="1515" y="240"/>
                  </a:lnTo>
                  <a:lnTo>
                    <a:pt x="1489" y="160"/>
                  </a:lnTo>
                  <a:lnTo>
                    <a:pt x="1436" y="81"/>
                  </a:lnTo>
                  <a:lnTo>
                    <a:pt x="1383" y="2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5"/>
            <p:cNvSpPr/>
            <p:nvPr/>
          </p:nvSpPr>
          <p:spPr>
            <a:xfrm>
              <a:off x="7376582" y="1522114"/>
              <a:ext cx="42969" cy="24354"/>
            </a:xfrm>
            <a:custGeom>
              <a:rect b="b" l="l" r="r" t="t"/>
              <a:pathLst>
                <a:path extrusionOk="0" h="904" w="1595">
                  <a:moveTo>
                    <a:pt x="346" y="0"/>
                  </a:moveTo>
                  <a:lnTo>
                    <a:pt x="213" y="27"/>
                  </a:lnTo>
                  <a:lnTo>
                    <a:pt x="107" y="107"/>
                  </a:lnTo>
                  <a:lnTo>
                    <a:pt x="27" y="213"/>
                  </a:lnTo>
                  <a:lnTo>
                    <a:pt x="1" y="319"/>
                  </a:lnTo>
                  <a:lnTo>
                    <a:pt x="1" y="585"/>
                  </a:lnTo>
                  <a:lnTo>
                    <a:pt x="27" y="718"/>
                  </a:lnTo>
                  <a:lnTo>
                    <a:pt x="107" y="824"/>
                  </a:lnTo>
                  <a:lnTo>
                    <a:pt x="213" y="877"/>
                  </a:lnTo>
                  <a:lnTo>
                    <a:pt x="346" y="904"/>
                  </a:lnTo>
                  <a:lnTo>
                    <a:pt x="1250" y="904"/>
                  </a:lnTo>
                  <a:lnTo>
                    <a:pt x="1382" y="877"/>
                  </a:lnTo>
                  <a:lnTo>
                    <a:pt x="1489" y="824"/>
                  </a:lnTo>
                  <a:lnTo>
                    <a:pt x="1568" y="718"/>
                  </a:lnTo>
                  <a:lnTo>
                    <a:pt x="1595" y="585"/>
                  </a:lnTo>
                  <a:lnTo>
                    <a:pt x="1595" y="319"/>
                  </a:lnTo>
                  <a:lnTo>
                    <a:pt x="1568" y="213"/>
                  </a:lnTo>
                  <a:lnTo>
                    <a:pt x="1489" y="107"/>
                  </a:lnTo>
                  <a:lnTo>
                    <a:pt x="1382" y="27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5"/>
            <p:cNvSpPr/>
            <p:nvPr/>
          </p:nvSpPr>
          <p:spPr>
            <a:xfrm>
              <a:off x="7328628" y="1497760"/>
              <a:ext cx="12904" cy="12931"/>
            </a:xfrm>
            <a:custGeom>
              <a:rect b="b" l="l" r="r" t="t"/>
              <a:pathLst>
                <a:path extrusionOk="0" h="480" w="479">
                  <a:moveTo>
                    <a:pt x="239" y="1"/>
                  </a:moveTo>
                  <a:lnTo>
                    <a:pt x="133" y="27"/>
                  </a:lnTo>
                  <a:lnTo>
                    <a:pt x="53" y="81"/>
                  </a:lnTo>
                  <a:lnTo>
                    <a:pt x="0" y="134"/>
                  </a:lnTo>
                  <a:lnTo>
                    <a:pt x="0" y="240"/>
                  </a:lnTo>
                  <a:lnTo>
                    <a:pt x="0" y="320"/>
                  </a:lnTo>
                  <a:lnTo>
                    <a:pt x="53" y="400"/>
                  </a:lnTo>
                  <a:lnTo>
                    <a:pt x="133" y="453"/>
                  </a:lnTo>
                  <a:lnTo>
                    <a:pt x="239" y="479"/>
                  </a:lnTo>
                  <a:lnTo>
                    <a:pt x="319" y="453"/>
                  </a:lnTo>
                  <a:lnTo>
                    <a:pt x="399" y="400"/>
                  </a:lnTo>
                  <a:lnTo>
                    <a:pt x="452" y="320"/>
                  </a:lnTo>
                  <a:lnTo>
                    <a:pt x="478" y="240"/>
                  </a:lnTo>
                  <a:lnTo>
                    <a:pt x="452" y="134"/>
                  </a:lnTo>
                  <a:lnTo>
                    <a:pt x="399" y="81"/>
                  </a:lnTo>
                  <a:lnTo>
                    <a:pt x="319" y="2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8" name="Google Shape;3138;p75"/>
          <p:cNvGrpSpPr/>
          <p:nvPr/>
        </p:nvGrpSpPr>
        <p:grpSpPr>
          <a:xfrm>
            <a:off x="887172" y="2534172"/>
            <a:ext cx="423152" cy="423125"/>
            <a:chOff x="746487" y="1877917"/>
            <a:chExt cx="423152" cy="423125"/>
          </a:xfrm>
        </p:grpSpPr>
        <p:sp>
          <p:nvSpPr>
            <p:cNvPr id="3139" name="Google Shape;3139;p75"/>
            <p:cNvSpPr/>
            <p:nvPr/>
          </p:nvSpPr>
          <p:spPr>
            <a:xfrm>
              <a:off x="858182" y="2042577"/>
              <a:ext cx="105982" cy="105982"/>
            </a:xfrm>
            <a:custGeom>
              <a:rect b="b" l="l" r="r" t="t"/>
              <a:pathLst>
                <a:path extrusionOk="0" h="3934" w="3934">
                  <a:moveTo>
                    <a:pt x="1967" y="1"/>
                  </a:moveTo>
                  <a:lnTo>
                    <a:pt x="1781" y="27"/>
                  </a:lnTo>
                  <a:lnTo>
                    <a:pt x="1568" y="54"/>
                  </a:lnTo>
                  <a:lnTo>
                    <a:pt x="1382" y="107"/>
                  </a:lnTo>
                  <a:lnTo>
                    <a:pt x="1223" y="160"/>
                  </a:lnTo>
                  <a:lnTo>
                    <a:pt x="1037" y="240"/>
                  </a:lnTo>
                  <a:lnTo>
                    <a:pt x="877" y="346"/>
                  </a:lnTo>
                  <a:lnTo>
                    <a:pt x="718" y="452"/>
                  </a:lnTo>
                  <a:lnTo>
                    <a:pt x="585" y="585"/>
                  </a:lnTo>
                  <a:lnTo>
                    <a:pt x="452" y="718"/>
                  </a:lnTo>
                  <a:lnTo>
                    <a:pt x="346" y="878"/>
                  </a:lnTo>
                  <a:lnTo>
                    <a:pt x="240" y="1037"/>
                  </a:lnTo>
                  <a:lnTo>
                    <a:pt x="160" y="1196"/>
                  </a:lnTo>
                  <a:lnTo>
                    <a:pt x="107" y="1382"/>
                  </a:lnTo>
                  <a:lnTo>
                    <a:pt x="54" y="1568"/>
                  </a:lnTo>
                  <a:lnTo>
                    <a:pt x="27" y="1781"/>
                  </a:lnTo>
                  <a:lnTo>
                    <a:pt x="0" y="1967"/>
                  </a:lnTo>
                  <a:lnTo>
                    <a:pt x="27" y="2180"/>
                  </a:lnTo>
                  <a:lnTo>
                    <a:pt x="54" y="2366"/>
                  </a:lnTo>
                  <a:lnTo>
                    <a:pt x="107" y="2552"/>
                  </a:lnTo>
                  <a:lnTo>
                    <a:pt x="160" y="2738"/>
                  </a:lnTo>
                  <a:lnTo>
                    <a:pt x="240" y="2897"/>
                  </a:lnTo>
                  <a:lnTo>
                    <a:pt x="346" y="3083"/>
                  </a:lnTo>
                  <a:lnTo>
                    <a:pt x="452" y="3216"/>
                  </a:lnTo>
                  <a:lnTo>
                    <a:pt x="585" y="3375"/>
                  </a:lnTo>
                  <a:lnTo>
                    <a:pt x="718" y="3482"/>
                  </a:lnTo>
                  <a:lnTo>
                    <a:pt x="877" y="3615"/>
                  </a:lnTo>
                  <a:lnTo>
                    <a:pt x="1037" y="3694"/>
                  </a:lnTo>
                  <a:lnTo>
                    <a:pt x="1223" y="3774"/>
                  </a:lnTo>
                  <a:lnTo>
                    <a:pt x="1382" y="3854"/>
                  </a:lnTo>
                  <a:lnTo>
                    <a:pt x="1568" y="3907"/>
                  </a:lnTo>
                  <a:lnTo>
                    <a:pt x="1781" y="3934"/>
                  </a:lnTo>
                  <a:lnTo>
                    <a:pt x="2180" y="3934"/>
                  </a:lnTo>
                  <a:lnTo>
                    <a:pt x="2366" y="3907"/>
                  </a:lnTo>
                  <a:lnTo>
                    <a:pt x="2552" y="3854"/>
                  </a:lnTo>
                  <a:lnTo>
                    <a:pt x="2738" y="3774"/>
                  </a:lnTo>
                  <a:lnTo>
                    <a:pt x="2924" y="3694"/>
                  </a:lnTo>
                  <a:lnTo>
                    <a:pt x="3083" y="3615"/>
                  </a:lnTo>
                  <a:lnTo>
                    <a:pt x="3216" y="3482"/>
                  </a:lnTo>
                  <a:lnTo>
                    <a:pt x="3375" y="3375"/>
                  </a:lnTo>
                  <a:lnTo>
                    <a:pt x="3482" y="3216"/>
                  </a:lnTo>
                  <a:lnTo>
                    <a:pt x="3615" y="3083"/>
                  </a:lnTo>
                  <a:lnTo>
                    <a:pt x="3694" y="2897"/>
                  </a:lnTo>
                  <a:lnTo>
                    <a:pt x="3801" y="2738"/>
                  </a:lnTo>
                  <a:lnTo>
                    <a:pt x="3854" y="2552"/>
                  </a:lnTo>
                  <a:lnTo>
                    <a:pt x="3907" y="2366"/>
                  </a:lnTo>
                  <a:lnTo>
                    <a:pt x="3933" y="2180"/>
                  </a:lnTo>
                  <a:lnTo>
                    <a:pt x="3933" y="1967"/>
                  </a:lnTo>
                  <a:lnTo>
                    <a:pt x="3933" y="1781"/>
                  </a:lnTo>
                  <a:lnTo>
                    <a:pt x="3907" y="1568"/>
                  </a:lnTo>
                  <a:lnTo>
                    <a:pt x="3854" y="1382"/>
                  </a:lnTo>
                  <a:lnTo>
                    <a:pt x="3801" y="1196"/>
                  </a:lnTo>
                  <a:lnTo>
                    <a:pt x="3694" y="1037"/>
                  </a:lnTo>
                  <a:lnTo>
                    <a:pt x="3615" y="878"/>
                  </a:lnTo>
                  <a:lnTo>
                    <a:pt x="3482" y="718"/>
                  </a:lnTo>
                  <a:lnTo>
                    <a:pt x="3375" y="585"/>
                  </a:lnTo>
                  <a:lnTo>
                    <a:pt x="3216" y="452"/>
                  </a:lnTo>
                  <a:lnTo>
                    <a:pt x="3083" y="346"/>
                  </a:lnTo>
                  <a:lnTo>
                    <a:pt x="2924" y="240"/>
                  </a:lnTo>
                  <a:lnTo>
                    <a:pt x="2738" y="160"/>
                  </a:lnTo>
                  <a:lnTo>
                    <a:pt x="2552" y="107"/>
                  </a:lnTo>
                  <a:lnTo>
                    <a:pt x="2366" y="54"/>
                  </a:lnTo>
                  <a:lnTo>
                    <a:pt x="2180" y="27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F1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75"/>
            <p:cNvSpPr/>
            <p:nvPr/>
          </p:nvSpPr>
          <p:spPr>
            <a:xfrm>
              <a:off x="869632" y="2054026"/>
              <a:ext cx="83783" cy="83083"/>
            </a:xfrm>
            <a:custGeom>
              <a:rect b="b" l="l" r="r" t="t"/>
              <a:pathLst>
                <a:path extrusionOk="0" h="3084" w="3110">
                  <a:moveTo>
                    <a:pt x="2764" y="1"/>
                  </a:moveTo>
                  <a:lnTo>
                    <a:pt x="1" y="2764"/>
                  </a:lnTo>
                  <a:lnTo>
                    <a:pt x="160" y="2950"/>
                  </a:lnTo>
                  <a:lnTo>
                    <a:pt x="346" y="3083"/>
                  </a:lnTo>
                  <a:lnTo>
                    <a:pt x="3110" y="346"/>
                  </a:lnTo>
                  <a:lnTo>
                    <a:pt x="2950" y="16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75"/>
            <p:cNvSpPr/>
            <p:nvPr/>
          </p:nvSpPr>
          <p:spPr>
            <a:xfrm>
              <a:off x="1073679" y="2205809"/>
              <a:ext cx="95960" cy="95233"/>
            </a:xfrm>
            <a:custGeom>
              <a:rect b="b" l="l" r="r" t="t"/>
              <a:pathLst>
                <a:path extrusionOk="0" h="3535" w="3562">
                  <a:moveTo>
                    <a:pt x="1595" y="0"/>
                  </a:moveTo>
                  <a:lnTo>
                    <a:pt x="1435" y="27"/>
                  </a:lnTo>
                  <a:lnTo>
                    <a:pt x="1249" y="80"/>
                  </a:lnTo>
                  <a:lnTo>
                    <a:pt x="1090" y="133"/>
                  </a:lnTo>
                  <a:lnTo>
                    <a:pt x="930" y="213"/>
                  </a:lnTo>
                  <a:lnTo>
                    <a:pt x="797" y="293"/>
                  </a:lnTo>
                  <a:lnTo>
                    <a:pt x="665" y="399"/>
                  </a:lnTo>
                  <a:lnTo>
                    <a:pt x="532" y="505"/>
                  </a:lnTo>
                  <a:lnTo>
                    <a:pt x="425" y="638"/>
                  </a:lnTo>
                  <a:lnTo>
                    <a:pt x="319" y="771"/>
                  </a:lnTo>
                  <a:lnTo>
                    <a:pt x="213" y="904"/>
                  </a:lnTo>
                  <a:lnTo>
                    <a:pt x="160" y="1063"/>
                  </a:lnTo>
                  <a:lnTo>
                    <a:pt x="80" y="1223"/>
                  </a:lnTo>
                  <a:lnTo>
                    <a:pt x="53" y="1409"/>
                  </a:lnTo>
                  <a:lnTo>
                    <a:pt x="27" y="1568"/>
                  </a:lnTo>
                  <a:lnTo>
                    <a:pt x="0" y="1754"/>
                  </a:lnTo>
                  <a:lnTo>
                    <a:pt x="27" y="1940"/>
                  </a:lnTo>
                  <a:lnTo>
                    <a:pt x="53" y="2126"/>
                  </a:lnTo>
                  <a:lnTo>
                    <a:pt x="80" y="2286"/>
                  </a:lnTo>
                  <a:lnTo>
                    <a:pt x="160" y="2445"/>
                  </a:lnTo>
                  <a:lnTo>
                    <a:pt x="213" y="2605"/>
                  </a:lnTo>
                  <a:lnTo>
                    <a:pt x="319" y="2738"/>
                  </a:lnTo>
                  <a:lnTo>
                    <a:pt x="425" y="2897"/>
                  </a:lnTo>
                  <a:lnTo>
                    <a:pt x="532" y="3003"/>
                  </a:lnTo>
                  <a:lnTo>
                    <a:pt x="665" y="3136"/>
                  </a:lnTo>
                  <a:lnTo>
                    <a:pt x="797" y="3216"/>
                  </a:lnTo>
                  <a:lnTo>
                    <a:pt x="930" y="3322"/>
                  </a:lnTo>
                  <a:lnTo>
                    <a:pt x="1090" y="3402"/>
                  </a:lnTo>
                  <a:lnTo>
                    <a:pt x="1249" y="3455"/>
                  </a:lnTo>
                  <a:lnTo>
                    <a:pt x="1435" y="3482"/>
                  </a:lnTo>
                  <a:lnTo>
                    <a:pt x="1595" y="3508"/>
                  </a:lnTo>
                  <a:lnTo>
                    <a:pt x="1781" y="3535"/>
                  </a:lnTo>
                  <a:lnTo>
                    <a:pt x="1967" y="3508"/>
                  </a:lnTo>
                  <a:lnTo>
                    <a:pt x="2126" y="3482"/>
                  </a:lnTo>
                  <a:lnTo>
                    <a:pt x="2312" y="3455"/>
                  </a:lnTo>
                  <a:lnTo>
                    <a:pt x="2472" y="3402"/>
                  </a:lnTo>
                  <a:lnTo>
                    <a:pt x="2631" y="3322"/>
                  </a:lnTo>
                  <a:lnTo>
                    <a:pt x="2764" y="3216"/>
                  </a:lnTo>
                  <a:lnTo>
                    <a:pt x="2897" y="3136"/>
                  </a:lnTo>
                  <a:lnTo>
                    <a:pt x="3030" y="3003"/>
                  </a:lnTo>
                  <a:lnTo>
                    <a:pt x="3136" y="2897"/>
                  </a:lnTo>
                  <a:lnTo>
                    <a:pt x="3242" y="2738"/>
                  </a:lnTo>
                  <a:lnTo>
                    <a:pt x="3349" y="2605"/>
                  </a:lnTo>
                  <a:lnTo>
                    <a:pt x="3402" y="2445"/>
                  </a:lnTo>
                  <a:lnTo>
                    <a:pt x="3481" y="2286"/>
                  </a:lnTo>
                  <a:lnTo>
                    <a:pt x="3508" y="2126"/>
                  </a:lnTo>
                  <a:lnTo>
                    <a:pt x="3535" y="1940"/>
                  </a:lnTo>
                  <a:lnTo>
                    <a:pt x="3561" y="1754"/>
                  </a:lnTo>
                  <a:lnTo>
                    <a:pt x="3535" y="1568"/>
                  </a:lnTo>
                  <a:lnTo>
                    <a:pt x="3508" y="1409"/>
                  </a:lnTo>
                  <a:lnTo>
                    <a:pt x="3481" y="1223"/>
                  </a:lnTo>
                  <a:lnTo>
                    <a:pt x="3402" y="1063"/>
                  </a:lnTo>
                  <a:lnTo>
                    <a:pt x="3349" y="904"/>
                  </a:lnTo>
                  <a:lnTo>
                    <a:pt x="3242" y="771"/>
                  </a:lnTo>
                  <a:lnTo>
                    <a:pt x="3136" y="638"/>
                  </a:lnTo>
                  <a:lnTo>
                    <a:pt x="3030" y="505"/>
                  </a:lnTo>
                  <a:lnTo>
                    <a:pt x="2897" y="399"/>
                  </a:lnTo>
                  <a:lnTo>
                    <a:pt x="2764" y="293"/>
                  </a:lnTo>
                  <a:lnTo>
                    <a:pt x="2631" y="213"/>
                  </a:lnTo>
                  <a:lnTo>
                    <a:pt x="2472" y="133"/>
                  </a:lnTo>
                  <a:lnTo>
                    <a:pt x="2312" y="80"/>
                  </a:lnTo>
                  <a:lnTo>
                    <a:pt x="2126" y="2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75"/>
            <p:cNvSpPr/>
            <p:nvPr/>
          </p:nvSpPr>
          <p:spPr>
            <a:xfrm>
              <a:off x="1083701" y="2215103"/>
              <a:ext cx="75917" cy="75917"/>
            </a:xfrm>
            <a:custGeom>
              <a:rect b="b" l="l" r="r" t="t"/>
              <a:pathLst>
                <a:path extrusionOk="0" h="2818" w="2818">
                  <a:moveTo>
                    <a:pt x="2472" y="1"/>
                  </a:moveTo>
                  <a:lnTo>
                    <a:pt x="0" y="2499"/>
                  </a:lnTo>
                  <a:lnTo>
                    <a:pt x="160" y="2658"/>
                  </a:lnTo>
                  <a:lnTo>
                    <a:pt x="346" y="2818"/>
                  </a:lnTo>
                  <a:lnTo>
                    <a:pt x="2817" y="346"/>
                  </a:lnTo>
                  <a:lnTo>
                    <a:pt x="2658" y="160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75"/>
            <p:cNvSpPr/>
            <p:nvPr/>
          </p:nvSpPr>
          <p:spPr>
            <a:xfrm>
              <a:off x="909019" y="2178599"/>
              <a:ext cx="122442" cy="122442"/>
            </a:xfrm>
            <a:custGeom>
              <a:rect b="b" l="l" r="r" t="t"/>
              <a:pathLst>
                <a:path extrusionOk="0" h="4545" w="4545">
                  <a:moveTo>
                    <a:pt x="1302" y="1"/>
                  </a:moveTo>
                  <a:lnTo>
                    <a:pt x="1063" y="27"/>
                  </a:lnTo>
                  <a:lnTo>
                    <a:pt x="824" y="80"/>
                  </a:lnTo>
                  <a:lnTo>
                    <a:pt x="585" y="213"/>
                  </a:lnTo>
                  <a:lnTo>
                    <a:pt x="399" y="373"/>
                  </a:lnTo>
                  <a:lnTo>
                    <a:pt x="213" y="585"/>
                  </a:lnTo>
                  <a:lnTo>
                    <a:pt x="107" y="798"/>
                  </a:lnTo>
                  <a:lnTo>
                    <a:pt x="27" y="1037"/>
                  </a:lnTo>
                  <a:lnTo>
                    <a:pt x="0" y="1276"/>
                  </a:lnTo>
                  <a:lnTo>
                    <a:pt x="27" y="1542"/>
                  </a:lnTo>
                  <a:lnTo>
                    <a:pt x="107" y="1781"/>
                  </a:lnTo>
                  <a:lnTo>
                    <a:pt x="213" y="1994"/>
                  </a:lnTo>
                  <a:lnTo>
                    <a:pt x="399" y="2206"/>
                  </a:lnTo>
                  <a:lnTo>
                    <a:pt x="2365" y="4173"/>
                  </a:lnTo>
                  <a:lnTo>
                    <a:pt x="2551" y="4332"/>
                  </a:lnTo>
                  <a:lnTo>
                    <a:pt x="2791" y="4438"/>
                  </a:lnTo>
                  <a:lnTo>
                    <a:pt x="3030" y="4518"/>
                  </a:lnTo>
                  <a:lnTo>
                    <a:pt x="3269" y="4545"/>
                  </a:lnTo>
                  <a:lnTo>
                    <a:pt x="3508" y="4518"/>
                  </a:lnTo>
                  <a:lnTo>
                    <a:pt x="3747" y="4438"/>
                  </a:lnTo>
                  <a:lnTo>
                    <a:pt x="3986" y="4332"/>
                  </a:lnTo>
                  <a:lnTo>
                    <a:pt x="4172" y="4173"/>
                  </a:lnTo>
                  <a:lnTo>
                    <a:pt x="4358" y="3960"/>
                  </a:lnTo>
                  <a:lnTo>
                    <a:pt x="4465" y="3748"/>
                  </a:lnTo>
                  <a:lnTo>
                    <a:pt x="4544" y="3508"/>
                  </a:lnTo>
                  <a:lnTo>
                    <a:pt x="4544" y="3243"/>
                  </a:lnTo>
                  <a:lnTo>
                    <a:pt x="4544" y="3003"/>
                  </a:lnTo>
                  <a:lnTo>
                    <a:pt x="4465" y="2764"/>
                  </a:lnTo>
                  <a:lnTo>
                    <a:pt x="4358" y="2552"/>
                  </a:lnTo>
                  <a:lnTo>
                    <a:pt x="4172" y="2339"/>
                  </a:lnTo>
                  <a:lnTo>
                    <a:pt x="2206" y="373"/>
                  </a:lnTo>
                  <a:lnTo>
                    <a:pt x="2020" y="213"/>
                  </a:lnTo>
                  <a:lnTo>
                    <a:pt x="1781" y="80"/>
                  </a:lnTo>
                  <a:lnTo>
                    <a:pt x="1542" y="27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1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75"/>
            <p:cNvSpPr/>
            <p:nvPr/>
          </p:nvSpPr>
          <p:spPr>
            <a:xfrm>
              <a:off x="909019" y="2178599"/>
              <a:ext cx="85939" cy="85939"/>
            </a:xfrm>
            <a:custGeom>
              <a:rect b="b" l="l" r="r" t="t"/>
              <a:pathLst>
                <a:path extrusionOk="0" h="3190" w="3190">
                  <a:moveTo>
                    <a:pt x="1302" y="1"/>
                  </a:moveTo>
                  <a:lnTo>
                    <a:pt x="1063" y="27"/>
                  </a:lnTo>
                  <a:lnTo>
                    <a:pt x="824" y="80"/>
                  </a:lnTo>
                  <a:lnTo>
                    <a:pt x="585" y="213"/>
                  </a:lnTo>
                  <a:lnTo>
                    <a:pt x="399" y="373"/>
                  </a:lnTo>
                  <a:lnTo>
                    <a:pt x="213" y="585"/>
                  </a:lnTo>
                  <a:lnTo>
                    <a:pt x="107" y="798"/>
                  </a:lnTo>
                  <a:lnTo>
                    <a:pt x="27" y="1037"/>
                  </a:lnTo>
                  <a:lnTo>
                    <a:pt x="0" y="1276"/>
                  </a:lnTo>
                  <a:lnTo>
                    <a:pt x="27" y="1542"/>
                  </a:lnTo>
                  <a:lnTo>
                    <a:pt x="107" y="1781"/>
                  </a:lnTo>
                  <a:lnTo>
                    <a:pt x="213" y="1994"/>
                  </a:lnTo>
                  <a:lnTo>
                    <a:pt x="399" y="2206"/>
                  </a:lnTo>
                  <a:lnTo>
                    <a:pt x="1382" y="3190"/>
                  </a:lnTo>
                  <a:lnTo>
                    <a:pt x="3189" y="1356"/>
                  </a:lnTo>
                  <a:lnTo>
                    <a:pt x="2206" y="373"/>
                  </a:lnTo>
                  <a:lnTo>
                    <a:pt x="2020" y="213"/>
                  </a:lnTo>
                  <a:lnTo>
                    <a:pt x="1781" y="80"/>
                  </a:lnTo>
                  <a:lnTo>
                    <a:pt x="1542" y="27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75"/>
            <p:cNvSpPr/>
            <p:nvPr/>
          </p:nvSpPr>
          <p:spPr>
            <a:xfrm>
              <a:off x="1100161" y="1877917"/>
              <a:ext cx="69478" cy="144641"/>
            </a:xfrm>
            <a:custGeom>
              <a:rect b="b" l="l" r="r" t="t"/>
              <a:pathLst>
                <a:path extrusionOk="0" h="5369" w="2579">
                  <a:moveTo>
                    <a:pt x="1276" y="1"/>
                  </a:moveTo>
                  <a:lnTo>
                    <a:pt x="1010" y="27"/>
                  </a:lnTo>
                  <a:lnTo>
                    <a:pt x="771" y="107"/>
                  </a:lnTo>
                  <a:lnTo>
                    <a:pt x="559" y="213"/>
                  </a:lnTo>
                  <a:lnTo>
                    <a:pt x="373" y="373"/>
                  </a:lnTo>
                  <a:lnTo>
                    <a:pt x="213" y="559"/>
                  </a:lnTo>
                  <a:lnTo>
                    <a:pt x="80" y="798"/>
                  </a:lnTo>
                  <a:lnTo>
                    <a:pt x="27" y="1037"/>
                  </a:lnTo>
                  <a:lnTo>
                    <a:pt x="0" y="1303"/>
                  </a:lnTo>
                  <a:lnTo>
                    <a:pt x="0" y="4066"/>
                  </a:lnTo>
                  <a:lnTo>
                    <a:pt x="27" y="4332"/>
                  </a:lnTo>
                  <a:lnTo>
                    <a:pt x="80" y="4571"/>
                  </a:lnTo>
                  <a:lnTo>
                    <a:pt x="213" y="4784"/>
                  </a:lnTo>
                  <a:lnTo>
                    <a:pt x="373" y="4970"/>
                  </a:lnTo>
                  <a:lnTo>
                    <a:pt x="559" y="5129"/>
                  </a:lnTo>
                  <a:lnTo>
                    <a:pt x="771" y="5262"/>
                  </a:lnTo>
                  <a:lnTo>
                    <a:pt x="1010" y="5342"/>
                  </a:lnTo>
                  <a:lnTo>
                    <a:pt x="1276" y="5369"/>
                  </a:lnTo>
                  <a:lnTo>
                    <a:pt x="1542" y="5342"/>
                  </a:lnTo>
                  <a:lnTo>
                    <a:pt x="1781" y="5262"/>
                  </a:lnTo>
                  <a:lnTo>
                    <a:pt x="1994" y="5129"/>
                  </a:lnTo>
                  <a:lnTo>
                    <a:pt x="2180" y="4970"/>
                  </a:lnTo>
                  <a:lnTo>
                    <a:pt x="2339" y="4784"/>
                  </a:lnTo>
                  <a:lnTo>
                    <a:pt x="2472" y="4571"/>
                  </a:lnTo>
                  <a:lnTo>
                    <a:pt x="2552" y="4332"/>
                  </a:lnTo>
                  <a:lnTo>
                    <a:pt x="2578" y="4066"/>
                  </a:lnTo>
                  <a:lnTo>
                    <a:pt x="2578" y="1303"/>
                  </a:lnTo>
                  <a:lnTo>
                    <a:pt x="2552" y="1037"/>
                  </a:lnTo>
                  <a:lnTo>
                    <a:pt x="2472" y="798"/>
                  </a:lnTo>
                  <a:lnTo>
                    <a:pt x="2339" y="559"/>
                  </a:lnTo>
                  <a:lnTo>
                    <a:pt x="2180" y="373"/>
                  </a:lnTo>
                  <a:lnTo>
                    <a:pt x="1994" y="213"/>
                  </a:lnTo>
                  <a:lnTo>
                    <a:pt x="1781" y="107"/>
                  </a:lnTo>
                  <a:lnTo>
                    <a:pt x="1542" y="2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75"/>
            <p:cNvSpPr/>
            <p:nvPr/>
          </p:nvSpPr>
          <p:spPr>
            <a:xfrm>
              <a:off x="1100161" y="1950225"/>
              <a:ext cx="69478" cy="72334"/>
            </a:xfrm>
            <a:custGeom>
              <a:rect b="b" l="l" r="r" t="t"/>
              <a:pathLst>
                <a:path extrusionOk="0" h="2685" w="2579">
                  <a:moveTo>
                    <a:pt x="0" y="1"/>
                  </a:moveTo>
                  <a:lnTo>
                    <a:pt x="0" y="1382"/>
                  </a:lnTo>
                  <a:lnTo>
                    <a:pt x="27" y="1648"/>
                  </a:lnTo>
                  <a:lnTo>
                    <a:pt x="80" y="1887"/>
                  </a:lnTo>
                  <a:lnTo>
                    <a:pt x="213" y="2100"/>
                  </a:lnTo>
                  <a:lnTo>
                    <a:pt x="373" y="2286"/>
                  </a:lnTo>
                  <a:lnTo>
                    <a:pt x="559" y="2445"/>
                  </a:lnTo>
                  <a:lnTo>
                    <a:pt x="771" y="2578"/>
                  </a:lnTo>
                  <a:lnTo>
                    <a:pt x="1010" y="2658"/>
                  </a:lnTo>
                  <a:lnTo>
                    <a:pt x="1276" y="2685"/>
                  </a:lnTo>
                  <a:lnTo>
                    <a:pt x="1542" y="2658"/>
                  </a:lnTo>
                  <a:lnTo>
                    <a:pt x="1781" y="2578"/>
                  </a:lnTo>
                  <a:lnTo>
                    <a:pt x="1994" y="2445"/>
                  </a:lnTo>
                  <a:lnTo>
                    <a:pt x="2180" y="2286"/>
                  </a:lnTo>
                  <a:lnTo>
                    <a:pt x="2339" y="2100"/>
                  </a:lnTo>
                  <a:lnTo>
                    <a:pt x="2472" y="1887"/>
                  </a:lnTo>
                  <a:lnTo>
                    <a:pt x="2552" y="1648"/>
                  </a:lnTo>
                  <a:lnTo>
                    <a:pt x="2578" y="1382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75"/>
            <p:cNvSpPr/>
            <p:nvPr/>
          </p:nvSpPr>
          <p:spPr>
            <a:xfrm>
              <a:off x="746487" y="2055454"/>
              <a:ext cx="69478" cy="144641"/>
            </a:xfrm>
            <a:custGeom>
              <a:rect b="b" l="l" r="r" t="t"/>
              <a:pathLst>
                <a:path extrusionOk="0" h="5369" w="2579">
                  <a:moveTo>
                    <a:pt x="1276" y="1"/>
                  </a:moveTo>
                  <a:lnTo>
                    <a:pt x="1037" y="28"/>
                  </a:lnTo>
                  <a:lnTo>
                    <a:pt x="798" y="107"/>
                  </a:lnTo>
                  <a:lnTo>
                    <a:pt x="559" y="214"/>
                  </a:lnTo>
                  <a:lnTo>
                    <a:pt x="373" y="373"/>
                  </a:lnTo>
                  <a:lnTo>
                    <a:pt x="214" y="559"/>
                  </a:lnTo>
                  <a:lnTo>
                    <a:pt x="107" y="798"/>
                  </a:lnTo>
                  <a:lnTo>
                    <a:pt x="28" y="1037"/>
                  </a:lnTo>
                  <a:lnTo>
                    <a:pt x="1" y="1276"/>
                  </a:lnTo>
                  <a:lnTo>
                    <a:pt x="1" y="4067"/>
                  </a:lnTo>
                  <a:lnTo>
                    <a:pt x="28" y="4332"/>
                  </a:lnTo>
                  <a:lnTo>
                    <a:pt x="107" y="4572"/>
                  </a:lnTo>
                  <a:lnTo>
                    <a:pt x="214" y="4784"/>
                  </a:lnTo>
                  <a:lnTo>
                    <a:pt x="373" y="4970"/>
                  </a:lnTo>
                  <a:lnTo>
                    <a:pt x="559" y="5130"/>
                  </a:lnTo>
                  <a:lnTo>
                    <a:pt x="798" y="5263"/>
                  </a:lnTo>
                  <a:lnTo>
                    <a:pt x="1037" y="5342"/>
                  </a:lnTo>
                  <a:lnTo>
                    <a:pt x="1276" y="5369"/>
                  </a:lnTo>
                  <a:lnTo>
                    <a:pt x="1542" y="5342"/>
                  </a:lnTo>
                  <a:lnTo>
                    <a:pt x="1781" y="5263"/>
                  </a:lnTo>
                  <a:lnTo>
                    <a:pt x="2021" y="5130"/>
                  </a:lnTo>
                  <a:lnTo>
                    <a:pt x="2207" y="4970"/>
                  </a:lnTo>
                  <a:lnTo>
                    <a:pt x="2366" y="4784"/>
                  </a:lnTo>
                  <a:lnTo>
                    <a:pt x="2472" y="4572"/>
                  </a:lnTo>
                  <a:lnTo>
                    <a:pt x="2552" y="4332"/>
                  </a:lnTo>
                  <a:lnTo>
                    <a:pt x="2579" y="4067"/>
                  </a:lnTo>
                  <a:lnTo>
                    <a:pt x="2579" y="1276"/>
                  </a:lnTo>
                  <a:lnTo>
                    <a:pt x="2552" y="1037"/>
                  </a:lnTo>
                  <a:lnTo>
                    <a:pt x="2472" y="798"/>
                  </a:lnTo>
                  <a:lnTo>
                    <a:pt x="2366" y="559"/>
                  </a:lnTo>
                  <a:lnTo>
                    <a:pt x="2207" y="373"/>
                  </a:lnTo>
                  <a:lnTo>
                    <a:pt x="2021" y="214"/>
                  </a:lnTo>
                  <a:lnTo>
                    <a:pt x="1781" y="107"/>
                  </a:lnTo>
                  <a:lnTo>
                    <a:pt x="1542" y="28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rgbClr val="FB4A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75"/>
            <p:cNvSpPr/>
            <p:nvPr/>
          </p:nvSpPr>
          <p:spPr>
            <a:xfrm>
              <a:off x="746487" y="2055454"/>
              <a:ext cx="69478" cy="72334"/>
            </a:xfrm>
            <a:custGeom>
              <a:rect b="b" l="l" r="r" t="t"/>
              <a:pathLst>
                <a:path extrusionOk="0" h="2685" w="2579">
                  <a:moveTo>
                    <a:pt x="1276" y="1"/>
                  </a:moveTo>
                  <a:lnTo>
                    <a:pt x="1037" y="28"/>
                  </a:lnTo>
                  <a:lnTo>
                    <a:pt x="798" y="107"/>
                  </a:lnTo>
                  <a:lnTo>
                    <a:pt x="559" y="214"/>
                  </a:lnTo>
                  <a:lnTo>
                    <a:pt x="373" y="373"/>
                  </a:lnTo>
                  <a:lnTo>
                    <a:pt x="214" y="559"/>
                  </a:lnTo>
                  <a:lnTo>
                    <a:pt x="107" y="798"/>
                  </a:lnTo>
                  <a:lnTo>
                    <a:pt x="28" y="1037"/>
                  </a:lnTo>
                  <a:lnTo>
                    <a:pt x="1" y="1276"/>
                  </a:lnTo>
                  <a:lnTo>
                    <a:pt x="1" y="2685"/>
                  </a:lnTo>
                  <a:lnTo>
                    <a:pt x="2579" y="2685"/>
                  </a:lnTo>
                  <a:lnTo>
                    <a:pt x="2579" y="1276"/>
                  </a:lnTo>
                  <a:lnTo>
                    <a:pt x="2552" y="1037"/>
                  </a:lnTo>
                  <a:lnTo>
                    <a:pt x="2472" y="798"/>
                  </a:lnTo>
                  <a:lnTo>
                    <a:pt x="2366" y="559"/>
                  </a:lnTo>
                  <a:lnTo>
                    <a:pt x="2207" y="373"/>
                  </a:lnTo>
                  <a:lnTo>
                    <a:pt x="2021" y="214"/>
                  </a:lnTo>
                  <a:lnTo>
                    <a:pt x="1781" y="107"/>
                  </a:lnTo>
                  <a:lnTo>
                    <a:pt x="1542" y="28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75"/>
            <p:cNvSpPr/>
            <p:nvPr/>
          </p:nvSpPr>
          <p:spPr>
            <a:xfrm>
              <a:off x="934073" y="1887939"/>
              <a:ext cx="126726" cy="126753"/>
            </a:xfrm>
            <a:custGeom>
              <a:rect b="b" l="l" r="r" t="t"/>
              <a:pathLst>
                <a:path extrusionOk="0" h="4705" w="4704">
                  <a:moveTo>
                    <a:pt x="3428" y="1"/>
                  </a:moveTo>
                  <a:lnTo>
                    <a:pt x="3216" y="27"/>
                  </a:lnTo>
                  <a:lnTo>
                    <a:pt x="3003" y="80"/>
                  </a:lnTo>
                  <a:lnTo>
                    <a:pt x="2791" y="160"/>
                  </a:lnTo>
                  <a:lnTo>
                    <a:pt x="2578" y="240"/>
                  </a:lnTo>
                  <a:lnTo>
                    <a:pt x="2339" y="373"/>
                  </a:lnTo>
                  <a:lnTo>
                    <a:pt x="2126" y="506"/>
                  </a:lnTo>
                  <a:lnTo>
                    <a:pt x="1887" y="638"/>
                  </a:lnTo>
                  <a:lnTo>
                    <a:pt x="1674" y="824"/>
                  </a:lnTo>
                  <a:lnTo>
                    <a:pt x="1435" y="1010"/>
                  </a:lnTo>
                  <a:lnTo>
                    <a:pt x="1223" y="1196"/>
                  </a:lnTo>
                  <a:lnTo>
                    <a:pt x="1010" y="1436"/>
                  </a:lnTo>
                  <a:lnTo>
                    <a:pt x="824" y="1648"/>
                  </a:lnTo>
                  <a:lnTo>
                    <a:pt x="665" y="1861"/>
                  </a:lnTo>
                  <a:lnTo>
                    <a:pt x="505" y="2100"/>
                  </a:lnTo>
                  <a:lnTo>
                    <a:pt x="372" y="2313"/>
                  </a:lnTo>
                  <a:lnTo>
                    <a:pt x="266" y="2552"/>
                  </a:lnTo>
                  <a:lnTo>
                    <a:pt x="186" y="2764"/>
                  </a:lnTo>
                  <a:lnTo>
                    <a:pt x="107" y="3004"/>
                  </a:lnTo>
                  <a:lnTo>
                    <a:pt x="53" y="3216"/>
                  </a:lnTo>
                  <a:lnTo>
                    <a:pt x="27" y="3402"/>
                  </a:lnTo>
                  <a:lnTo>
                    <a:pt x="0" y="3615"/>
                  </a:lnTo>
                  <a:lnTo>
                    <a:pt x="27" y="3801"/>
                  </a:lnTo>
                  <a:lnTo>
                    <a:pt x="53" y="3960"/>
                  </a:lnTo>
                  <a:lnTo>
                    <a:pt x="107" y="4120"/>
                  </a:lnTo>
                  <a:lnTo>
                    <a:pt x="186" y="4279"/>
                  </a:lnTo>
                  <a:lnTo>
                    <a:pt x="293" y="4412"/>
                  </a:lnTo>
                  <a:lnTo>
                    <a:pt x="426" y="4492"/>
                  </a:lnTo>
                  <a:lnTo>
                    <a:pt x="585" y="4598"/>
                  </a:lnTo>
                  <a:lnTo>
                    <a:pt x="744" y="4651"/>
                  </a:lnTo>
                  <a:lnTo>
                    <a:pt x="904" y="4678"/>
                  </a:lnTo>
                  <a:lnTo>
                    <a:pt x="1090" y="4704"/>
                  </a:lnTo>
                  <a:lnTo>
                    <a:pt x="1276" y="4678"/>
                  </a:lnTo>
                  <a:lnTo>
                    <a:pt x="1488" y="4651"/>
                  </a:lnTo>
                  <a:lnTo>
                    <a:pt x="1701" y="4598"/>
                  </a:lnTo>
                  <a:lnTo>
                    <a:pt x="1940" y="4518"/>
                  </a:lnTo>
                  <a:lnTo>
                    <a:pt x="2153" y="4439"/>
                  </a:lnTo>
                  <a:lnTo>
                    <a:pt x="2365" y="4332"/>
                  </a:lnTo>
                  <a:lnTo>
                    <a:pt x="2605" y="4199"/>
                  </a:lnTo>
                  <a:lnTo>
                    <a:pt x="2844" y="4040"/>
                  </a:lnTo>
                  <a:lnTo>
                    <a:pt x="3056" y="3880"/>
                  </a:lnTo>
                  <a:lnTo>
                    <a:pt x="3269" y="3668"/>
                  </a:lnTo>
                  <a:lnTo>
                    <a:pt x="3508" y="3482"/>
                  </a:lnTo>
                  <a:lnTo>
                    <a:pt x="3694" y="3269"/>
                  </a:lnTo>
                  <a:lnTo>
                    <a:pt x="3880" y="3030"/>
                  </a:lnTo>
                  <a:lnTo>
                    <a:pt x="4066" y="2817"/>
                  </a:lnTo>
                  <a:lnTo>
                    <a:pt x="4199" y="2578"/>
                  </a:lnTo>
                  <a:lnTo>
                    <a:pt x="4332" y="2366"/>
                  </a:lnTo>
                  <a:lnTo>
                    <a:pt x="4465" y="2127"/>
                  </a:lnTo>
                  <a:lnTo>
                    <a:pt x="4544" y="1914"/>
                  </a:lnTo>
                  <a:lnTo>
                    <a:pt x="4624" y="1701"/>
                  </a:lnTo>
                  <a:lnTo>
                    <a:pt x="4677" y="1462"/>
                  </a:lnTo>
                  <a:lnTo>
                    <a:pt x="4704" y="1276"/>
                  </a:lnTo>
                  <a:lnTo>
                    <a:pt x="4704" y="1064"/>
                  </a:lnTo>
                  <a:lnTo>
                    <a:pt x="4704" y="878"/>
                  </a:lnTo>
                  <a:lnTo>
                    <a:pt x="4651" y="718"/>
                  </a:lnTo>
                  <a:lnTo>
                    <a:pt x="4598" y="559"/>
                  </a:lnTo>
                  <a:lnTo>
                    <a:pt x="4518" y="399"/>
                  </a:lnTo>
                  <a:lnTo>
                    <a:pt x="4412" y="293"/>
                  </a:lnTo>
                  <a:lnTo>
                    <a:pt x="4305" y="187"/>
                  </a:lnTo>
                  <a:lnTo>
                    <a:pt x="4146" y="107"/>
                  </a:lnTo>
                  <a:lnTo>
                    <a:pt x="3986" y="27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75"/>
            <p:cNvSpPr/>
            <p:nvPr/>
          </p:nvSpPr>
          <p:spPr>
            <a:xfrm>
              <a:off x="962711" y="1915876"/>
              <a:ext cx="70179" cy="70179"/>
            </a:xfrm>
            <a:custGeom>
              <a:rect b="b" l="l" r="r" t="t"/>
              <a:pathLst>
                <a:path extrusionOk="0" h="2605" w="2605">
                  <a:moveTo>
                    <a:pt x="346" y="0"/>
                  </a:moveTo>
                  <a:lnTo>
                    <a:pt x="160" y="159"/>
                  </a:lnTo>
                  <a:lnTo>
                    <a:pt x="0" y="346"/>
                  </a:lnTo>
                  <a:lnTo>
                    <a:pt x="2259" y="2604"/>
                  </a:lnTo>
                  <a:lnTo>
                    <a:pt x="2445" y="2445"/>
                  </a:lnTo>
                  <a:lnTo>
                    <a:pt x="2605" y="225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75"/>
            <p:cNvSpPr/>
            <p:nvPr/>
          </p:nvSpPr>
          <p:spPr>
            <a:xfrm>
              <a:off x="756509" y="2228708"/>
              <a:ext cx="130336" cy="72334"/>
            </a:xfrm>
            <a:custGeom>
              <a:rect b="b" l="l" r="r" t="t"/>
              <a:pathLst>
                <a:path extrusionOk="0" h="2685" w="4838">
                  <a:moveTo>
                    <a:pt x="2419" y="1"/>
                  </a:moveTo>
                  <a:lnTo>
                    <a:pt x="1914" y="27"/>
                  </a:lnTo>
                  <a:lnTo>
                    <a:pt x="1463" y="107"/>
                  </a:lnTo>
                  <a:lnTo>
                    <a:pt x="1064" y="240"/>
                  </a:lnTo>
                  <a:lnTo>
                    <a:pt x="692" y="399"/>
                  </a:lnTo>
                  <a:lnTo>
                    <a:pt x="532" y="506"/>
                  </a:lnTo>
                  <a:lnTo>
                    <a:pt x="400" y="612"/>
                  </a:lnTo>
                  <a:lnTo>
                    <a:pt x="293" y="718"/>
                  </a:lnTo>
                  <a:lnTo>
                    <a:pt x="187" y="825"/>
                  </a:lnTo>
                  <a:lnTo>
                    <a:pt x="107" y="957"/>
                  </a:lnTo>
                  <a:lnTo>
                    <a:pt x="54" y="1090"/>
                  </a:lnTo>
                  <a:lnTo>
                    <a:pt x="1" y="1223"/>
                  </a:lnTo>
                  <a:lnTo>
                    <a:pt x="1" y="1356"/>
                  </a:lnTo>
                  <a:lnTo>
                    <a:pt x="1" y="1489"/>
                  </a:lnTo>
                  <a:lnTo>
                    <a:pt x="54" y="1622"/>
                  </a:lnTo>
                  <a:lnTo>
                    <a:pt x="107" y="1755"/>
                  </a:lnTo>
                  <a:lnTo>
                    <a:pt x="187" y="1861"/>
                  </a:lnTo>
                  <a:lnTo>
                    <a:pt x="293" y="1994"/>
                  </a:lnTo>
                  <a:lnTo>
                    <a:pt x="400" y="2100"/>
                  </a:lnTo>
                  <a:lnTo>
                    <a:pt x="532" y="2206"/>
                  </a:lnTo>
                  <a:lnTo>
                    <a:pt x="692" y="2286"/>
                  </a:lnTo>
                  <a:lnTo>
                    <a:pt x="1064" y="2446"/>
                  </a:lnTo>
                  <a:lnTo>
                    <a:pt x="1463" y="2578"/>
                  </a:lnTo>
                  <a:lnTo>
                    <a:pt x="1914" y="2658"/>
                  </a:lnTo>
                  <a:lnTo>
                    <a:pt x="2419" y="2685"/>
                  </a:lnTo>
                  <a:lnTo>
                    <a:pt x="2898" y="2658"/>
                  </a:lnTo>
                  <a:lnTo>
                    <a:pt x="3349" y="2578"/>
                  </a:lnTo>
                  <a:lnTo>
                    <a:pt x="3774" y="2446"/>
                  </a:lnTo>
                  <a:lnTo>
                    <a:pt x="4120" y="2286"/>
                  </a:lnTo>
                  <a:lnTo>
                    <a:pt x="4279" y="2206"/>
                  </a:lnTo>
                  <a:lnTo>
                    <a:pt x="4412" y="2100"/>
                  </a:lnTo>
                  <a:lnTo>
                    <a:pt x="4545" y="1994"/>
                  </a:lnTo>
                  <a:lnTo>
                    <a:pt x="4651" y="1861"/>
                  </a:lnTo>
                  <a:lnTo>
                    <a:pt x="4731" y="1755"/>
                  </a:lnTo>
                  <a:lnTo>
                    <a:pt x="4784" y="1622"/>
                  </a:lnTo>
                  <a:lnTo>
                    <a:pt x="4811" y="1489"/>
                  </a:lnTo>
                  <a:lnTo>
                    <a:pt x="4837" y="1356"/>
                  </a:lnTo>
                  <a:lnTo>
                    <a:pt x="4811" y="1223"/>
                  </a:lnTo>
                  <a:lnTo>
                    <a:pt x="4784" y="1090"/>
                  </a:lnTo>
                  <a:lnTo>
                    <a:pt x="4731" y="957"/>
                  </a:lnTo>
                  <a:lnTo>
                    <a:pt x="4651" y="825"/>
                  </a:lnTo>
                  <a:lnTo>
                    <a:pt x="4545" y="718"/>
                  </a:lnTo>
                  <a:lnTo>
                    <a:pt x="4412" y="612"/>
                  </a:lnTo>
                  <a:lnTo>
                    <a:pt x="4279" y="506"/>
                  </a:lnTo>
                  <a:lnTo>
                    <a:pt x="4120" y="399"/>
                  </a:lnTo>
                  <a:lnTo>
                    <a:pt x="3774" y="240"/>
                  </a:lnTo>
                  <a:lnTo>
                    <a:pt x="3349" y="107"/>
                  </a:lnTo>
                  <a:lnTo>
                    <a:pt x="2898" y="27"/>
                  </a:lnTo>
                  <a:lnTo>
                    <a:pt x="2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75"/>
            <p:cNvSpPr/>
            <p:nvPr/>
          </p:nvSpPr>
          <p:spPr>
            <a:xfrm>
              <a:off x="815239" y="2228708"/>
              <a:ext cx="12904" cy="72334"/>
            </a:xfrm>
            <a:custGeom>
              <a:rect b="b" l="l" r="r" t="t"/>
              <a:pathLst>
                <a:path extrusionOk="0" h="2685" w="479">
                  <a:moveTo>
                    <a:pt x="239" y="1"/>
                  </a:moveTo>
                  <a:lnTo>
                    <a:pt x="0" y="27"/>
                  </a:lnTo>
                  <a:lnTo>
                    <a:pt x="0" y="2658"/>
                  </a:lnTo>
                  <a:lnTo>
                    <a:pt x="239" y="2685"/>
                  </a:lnTo>
                  <a:lnTo>
                    <a:pt x="478" y="2658"/>
                  </a:lnTo>
                  <a:lnTo>
                    <a:pt x="478" y="2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75"/>
            <p:cNvSpPr/>
            <p:nvPr/>
          </p:nvSpPr>
          <p:spPr>
            <a:xfrm>
              <a:off x="746487" y="1877917"/>
              <a:ext cx="149652" cy="150379"/>
            </a:xfrm>
            <a:custGeom>
              <a:rect b="b" l="l" r="r" t="t"/>
              <a:pathLst>
                <a:path extrusionOk="0" h="5582" w="5555">
                  <a:moveTo>
                    <a:pt x="2791" y="1"/>
                  </a:moveTo>
                  <a:lnTo>
                    <a:pt x="2499" y="27"/>
                  </a:lnTo>
                  <a:lnTo>
                    <a:pt x="2233" y="54"/>
                  </a:lnTo>
                  <a:lnTo>
                    <a:pt x="1967" y="134"/>
                  </a:lnTo>
                  <a:lnTo>
                    <a:pt x="1702" y="213"/>
                  </a:lnTo>
                  <a:lnTo>
                    <a:pt x="1463" y="346"/>
                  </a:lnTo>
                  <a:lnTo>
                    <a:pt x="1223" y="479"/>
                  </a:lnTo>
                  <a:lnTo>
                    <a:pt x="1011" y="638"/>
                  </a:lnTo>
                  <a:lnTo>
                    <a:pt x="825" y="824"/>
                  </a:lnTo>
                  <a:lnTo>
                    <a:pt x="639" y="1010"/>
                  </a:lnTo>
                  <a:lnTo>
                    <a:pt x="479" y="1223"/>
                  </a:lnTo>
                  <a:lnTo>
                    <a:pt x="346" y="1462"/>
                  </a:lnTo>
                  <a:lnTo>
                    <a:pt x="214" y="1701"/>
                  </a:lnTo>
                  <a:lnTo>
                    <a:pt x="134" y="1967"/>
                  </a:lnTo>
                  <a:lnTo>
                    <a:pt x="54" y="2233"/>
                  </a:lnTo>
                  <a:lnTo>
                    <a:pt x="1" y="2499"/>
                  </a:lnTo>
                  <a:lnTo>
                    <a:pt x="1" y="2791"/>
                  </a:lnTo>
                  <a:lnTo>
                    <a:pt x="1" y="3057"/>
                  </a:lnTo>
                  <a:lnTo>
                    <a:pt x="54" y="3349"/>
                  </a:lnTo>
                  <a:lnTo>
                    <a:pt x="134" y="3615"/>
                  </a:lnTo>
                  <a:lnTo>
                    <a:pt x="214" y="3880"/>
                  </a:lnTo>
                  <a:lnTo>
                    <a:pt x="346" y="4120"/>
                  </a:lnTo>
                  <a:lnTo>
                    <a:pt x="479" y="4332"/>
                  </a:lnTo>
                  <a:lnTo>
                    <a:pt x="639" y="4545"/>
                  </a:lnTo>
                  <a:lnTo>
                    <a:pt x="825" y="4757"/>
                  </a:lnTo>
                  <a:lnTo>
                    <a:pt x="1011" y="4943"/>
                  </a:lnTo>
                  <a:lnTo>
                    <a:pt x="1223" y="5103"/>
                  </a:lnTo>
                  <a:lnTo>
                    <a:pt x="1463" y="5236"/>
                  </a:lnTo>
                  <a:lnTo>
                    <a:pt x="1702" y="5342"/>
                  </a:lnTo>
                  <a:lnTo>
                    <a:pt x="1967" y="5448"/>
                  </a:lnTo>
                  <a:lnTo>
                    <a:pt x="2233" y="5501"/>
                  </a:lnTo>
                  <a:lnTo>
                    <a:pt x="2499" y="5555"/>
                  </a:lnTo>
                  <a:lnTo>
                    <a:pt x="2791" y="5581"/>
                  </a:lnTo>
                  <a:lnTo>
                    <a:pt x="3057" y="5555"/>
                  </a:lnTo>
                  <a:lnTo>
                    <a:pt x="3349" y="5501"/>
                  </a:lnTo>
                  <a:lnTo>
                    <a:pt x="3615" y="5448"/>
                  </a:lnTo>
                  <a:lnTo>
                    <a:pt x="3854" y="5342"/>
                  </a:lnTo>
                  <a:lnTo>
                    <a:pt x="4120" y="5236"/>
                  </a:lnTo>
                  <a:lnTo>
                    <a:pt x="4333" y="5103"/>
                  </a:lnTo>
                  <a:lnTo>
                    <a:pt x="4545" y="4943"/>
                  </a:lnTo>
                  <a:lnTo>
                    <a:pt x="4758" y="4757"/>
                  </a:lnTo>
                  <a:lnTo>
                    <a:pt x="4944" y="4545"/>
                  </a:lnTo>
                  <a:lnTo>
                    <a:pt x="5103" y="4332"/>
                  </a:lnTo>
                  <a:lnTo>
                    <a:pt x="5236" y="4120"/>
                  </a:lnTo>
                  <a:lnTo>
                    <a:pt x="5342" y="3880"/>
                  </a:lnTo>
                  <a:lnTo>
                    <a:pt x="5449" y="3615"/>
                  </a:lnTo>
                  <a:lnTo>
                    <a:pt x="5502" y="3349"/>
                  </a:lnTo>
                  <a:lnTo>
                    <a:pt x="5555" y="3057"/>
                  </a:lnTo>
                  <a:lnTo>
                    <a:pt x="5555" y="2791"/>
                  </a:lnTo>
                  <a:lnTo>
                    <a:pt x="5555" y="2499"/>
                  </a:lnTo>
                  <a:lnTo>
                    <a:pt x="5502" y="2233"/>
                  </a:lnTo>
                  <a:lnTo>
                    <a:pt x="5449" y="1967"/>
                  </a:lnTo>
                  <a:lnTo>
                    <a:pt x="5342" y="1701"/>
                  </a:lnTo>
                  <a:lnTo>
                    <a:pt x="5236" y="1462"/>
                  </a:lnTo>
                  <a:lnTo>
                    <a:pt x="5103" y="1223"/>
                  </a:lnTo>
                  <a:lnTo>
                    <a:pt x="4944" y="1010"/>
                  </a:lnTo>
                  <a:lnTo>
                    <a:pt x="4758" y="824"/>
                  </a:lnTo>
                  <a:lnTo>
                    <a:pt x="4545" y="638"/>
                  </a:lnTo>
                  <a:lnTo>
                    <a:pt x="4333" y="479"/>
                  </a:lnTo>
                  <a:lnTo>
                    <a:pt x="4120" y="346"/>
                  </a:lnTo>
                  <a:lnTo>
                    <a:pt x="3854" y="213"/>
                  </a:lnTo>
                  <a:lnTo>
                    <a:pt x="3615" y="134"/>
                  </a:lnTo>
                  <a:lnTo>
                    <a:pt x="3349" y="54"/>
                  </a:lnTo>
                  <a:lnTo>
                    <a:pt x="3057" y="27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75"/>
            <p:cNvSpPr/>
            <p:nvPr/>
          </p:nvSpPr>
          <p:spPr>
            <a:xfrm>
              <a:off x="760820" y="1892249"/>
              <a:ext cx="121715" cy="121715"/>
            </a:xfrm>
            <a:custGeom>
              <a:rect b="b" l="l" r="r" t="t"/>
              <a:pathLst>
                <a:path extrusionOk="0" h="4518" w="4518">
                  <a:moveTo>
                    <a:pt x="3880" y="0"/>
                  </a:moveTo>
                  <a:lnTo>
                    <a:pt x="0" y="3880"/>
                  </a:lnTo>
                  <a:lnTo>
                    <a:pt x="133" y="4066"/>
                  </a:lnTo>
                  <a:lnTo>
                    <a:pt x="293" y="4225"/>
                  </a:lnTo>
                  <a:lnTo>
                    <a:pt x="452" y="4385"/>
                  </a:lnTo>
                  <a:lnTo>
                    <a:pt x="612" y="4518"/>
                  </a:lnTo>
                  <a:lnTo>
                    <a:pt x="4518" y="611"/>
                  </a:lnTo>
                  <a:lnTo>
                    <a:pt x="4359" y="452"/>
                  </a:lnTo>
                  <a:lnTo>
                    <a:pt x="4226" y="292"/>
                  </a:lnTo>
                  <a:lnTo>
                    <a:pt x="4066" y="133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75"/>
            <p:cNvSpPr/>
            <p:nvPr/>
          </p:nvSpPr>
          <p:spPr>
            <a:xfrm>
              <a:off x="840994" y="1972424"/>
              <a:ext cx="23653" cy="23653"/>
            </a:xfrm>
            <a:custGeom>
              <a:rect b="b" l="l" r="r" t="t"/>
              <a:pathLst>
                <a:path extrusionOk="0" h="878" w="878">
                  <a:moveTo>
                    <a:pt x="638" y="0"/>
                  </a:moveTo>
                  <a:lnTo>
                    <a:pt x="559" y="27"/>
                  </a:lnTo>
                  <a:lnTo>
                    <a:pt x="479" y="54"/>
                  </a:lnTo>
                  <a:lnTo>
                    <a:pt x="54" y="479"/>
                  </a:lnTo>
                  <a:lnTo>
                    <a:pt x="1" y="558"/>
                  </a:lnTo>
                  <a:lnTo>
                    <a:pt x="1" y="638"/>
                  </a:lnTo>
                  <a:lnTo>
                    <a:pt x="1" y="718"/>
                  </a:lnTo>
                  <a:lnTo>
                    <a:pt x="54" y="798"/>
                  </a:lnTo>
                  <a:lnTo>
                    <a:pt x="134" y="851"/>
                  </a:lnTo>
                  <a:lnTo>
                    <a:pt x="240" y="877"/>
                  </a:lnTo>
                  <a:lnTo>
                    <a:pt x="320" y="851"/>
                  </a:lnTo>
                  <a:lnTo>
                    <a:pt x="399" y="798"/>
                  </a:lnTo>
                  <a:lnTo>
                    <a:pt x="798" y="399"/>
                  </a:lnTo>
                  <a:lnTo>
                    <a:pt x="851" y="319"/>
                  </a:lnTo>
                  <a:lnTo>
                    <a:pt x="878" y="240"/>
                  </a:lnTo>
                  <a:lnTo>
                    <a:pt x="851" y="133"/>
                  </a:lnTo>
                  <a:lnTo>
                    <a:pt x="798" y="54"/>
                  </a:lnTo>
                  <a:lnTo>
                    <a:pt x="718" y="27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FEE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75"/>
            <p:cNvSpPr/>
            <p:nvPr/>
          </p:nvSpPr>
          <p:spPr>
            <a:xfrm>
              <a:off x="999215" y="2034710"/>
              <a:ext cx="150379" cy="149652"/>
            </a:xfrm>
            <a:custGeom>
              <a:rect b="b" l="l" r="r" t="t"/>
              <a:pathLst>
                <a:path extrusionOk="0" h="5555" w="5582">
                  <a:moveTo>
                    <a:pt x="2499" y="0"/>
                  </a:moveTo>
                  <a:lnTo>
                    <a:pt x="2233" y="53"/>
                  </a:lnTo>
                  <a:lnTo>
                    <a:pt x="1967" y="107"/>
                  </a:lnTo>
                  <a:lnTo>
                    <a:pt x="1701" y="213"/>
                  </a:lnTo>
                  <a:lnTo>
                    <a:pt x="1462" y="319"/>
                  </a:lnTo>
                  <a:lnTo>
                    <a:pt x="1223" y="479"/>
                  </a:lnTo>
                  <a:lnTo>
                    <a:pt x="1010" y="638"/>
                  </a:lnTo>
                  <a:lnTo>
                    <a:pt x="824" y="798"/>
                  </a:lnTo>
                  <a:lnTo>
                    <a:pt x="638" y="1010"/>
                  </a:lnTo>
                  <a:lnTo>
                    <a:pt x="479" y="1223"/>
                  </a:lnTo>
                  <a:lnTo>
                    <a:pt x="346" y="1462"/>
                  </a:lnTo>
                  <a:lnTo>
                    <a:pt x="240" y="1701"/>
                  </a:lnTo>
                  <a:lnTo>
                    <a:pt x="133" y="1940"/>
                  </a:lnTo>
                  <a:lnTo>
                    <a:pt x="54" y="2206"/>
                  </a:lnTo>
                  <a:lnTo>
                    <a:pt x="27" y="2498"/>
                  </a:lnTo>
                  <a:lnTo>
                    <a:pt x="1" y="2791"/>
                  </a:lnTo>
                  <a:lnTo>
                    <a:pt x="27" y="3056"/>
                  </a:lnTo>
                  <a:lnTo>
                    <a:pt x="54" y="3349"/>
                  </a:lnTo>
                  <a:lnTo>
                    <a:pt x="133" y="3614"/>
                  </a:lnTo>
                  <a:lnTo>
                    <a:pt x="240" y="3854"/>
                  </a:lnTo>
                  <a:lnTo>
                    <a:pt x="346" y="4093"/>
                  </a:lnTo>
                  <a:lnTo>
                    <a:pt x="479" y="4332"/>
                  </a:lnTo>
                  <a:lnTo>
                    <a:pt x="638" y="4544"/>
                  </a:lnTo>
                  <a:lnTo>
                    <a:pt x="824" y="4757"/>
                  </a:lnTo>
                  <a:lnTo>
                    <a:pt x="1010" y="4916"/>
                  </a:lnTo>
                  <a:lnTo>
                    <a:pt x="1223" y="5076"/>
                  </a:lnTo>
                  <a:lnTo>
                    <a:pt x="1462" y="5235"/>
                  </a:lnTo>
                  <a:lnTo>
                    <a:pt x="1701" y="5342"/>
                  </a:lnTo>
                  <a:lnTo>
                    <a:pt x="1967" y="5448"/>
                  </a:lnTo>
                  <a:lnTo>
                    <a:pt x="2233" y="5501"/>
                  </a:lnTo>
                  <a:lnTo>
                    <a:pt x="2499" y="5554"/>
                  </a:lnTo>
                  <a:lnTo>
                    <a:pt x="3083" y="5554"/>
                  </a:lnTo>
                  <a:lnTo>
                    <a:pt x="3349" y="5501"/>
                  </a:lnTo>
                  <a:lnTo>
                    <a:pt x="3615" y="5448"/>
                  </a:lnTo>
                  <a:lnTo>
                    <a:pt x="3880" y="5342"/>
                  </a:lnTo>
                  <a:lnTo>
                    <a:pt x="4120" y="5235"/>
                  </a:lnTo>
                  <a:lnTo>
                    <a:pt x="4359" y="5076"/>
                  </a:lnTo>
                  <a:lnTo>
                    <a:pt x="4571" y="4916"/>
                  </a:lnTo>
                  <a:lnTo>
                    <a:pt x="4757" y="4757"/>
                  </a:lnTo>
                  <a:lnTo>
                    <a:pt x="4943" y="4544"/>
                  </a:lnTo>
                  <a:lnTo>
                    <a:pt x="5103" y="4332"/>
                  </a:lnTo>
                  <a:lnTo>
                    <a:pt x="5236" y="4093"/>
                  </a:lnTo>
                  <a:lnTo>
                    <a:pt x="5369" y="3854"/>
                  </a:lnTo>
                  <a:lnTo>
                    <a:pt x="5448" y="3614"/>
                  </a:lnTo>
                  <a:lnTo>
                    <a:pt x="5528" y="3349"/>
                  </a:lnTo>
                  <a:lnTo>
                    <a:pt x="5555" y="3056"/>
                  </a:lnTo>
                  <a:lnTo>
                    <a:pt x="5581" y="2791"/>
                  </a:lnTo>
                  <a:lnTo>
                    <a:pt x="5555" y="2498"/>
                  </a:lnTo>
                  <a:lnTo>
                    <a:pt x="5528" y="2206"/>
                  </a:lnTo>
                  <a:lnTo>
                    <a:pt x="5448" y="1940"/>
                  </a:lnTo>
                  <a:lnTo>
                    <a:pt x="5369" y="1701"/>
                  </a:lnTo>
                  <a:lnTo>
                    <a:pt x="5236" y="1462"/>
                  </a:lnTo>
                  <a:lnTo>
                    <a:pt x="5103" y="1223"/>
                  </a:lnTo>
                  <a:lnTo>
                    <a:pt x="4943" y="1010"/>
                  </a:lnTo>
                  <a:lnTo>
                    <a:pt x="4757" y="798"/>
                  </a:lnTo>
                  <a:lnTo>
                    <a:pt x="4571" y="638"/>
                  </a:lnTo>
                  <a:lnTo>
                    <a:pt x="4359" y="479"/>
                  </a:lnTo>
                  <a:lnTo>
                    <a:pt x="4120" y="319"/>
                  </a:lnTo>
                  <a:lnTo>
                    <a:pt x="3880" y="213"/>
                  </a:lnTo>
                  <a:lnTo>
                    <a:pt x="3615" y="107"/>
                  </a:lnTo>
                  <a:lnTo>
                    <a:pt x="3349" y="53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75"/>
            <p:cNvSpPr/>
            <p:nvPr/>
          </p:nvSpPr>
          <p:spPr>
            <a:xfrm>
              <a:off x="999215" y="2097697"/>
              <a:ext cx="150379" cy="23653"/>
            </a:xfrm>
            <a:custGeom>
              <a:rect b="b" l="l" r="r" t="t"/>
              <a:pathLst>
                <a:path extrusionOk="0" h="878" w="5582">
                  <a:moveTo>
                    <a:pt x="54" y="1"/>
                  </a:moveTo>
                  <a:lnTo>
                    <a:pt x="27" y="213"/>
                  </a:lnTo>
                  <a:lnTo>
                    <a:pt x="1" y="453"/>
                  </a:lnTo>
                  <a:lnTo>
                    <a:pt x="27" y="665"/>
                  </a:lnTo>
                  <a:lnTo>
                    <a:pt x="54" y="878"/>
                  </a:lnTo>
                  <a:lnTo>
                    <a:pt x="5555" y="878"/>
                  </a:lnTo>
                  <a:lnTo>
                    <a:pt x="5555" y="665"/>
                  </a:lnTo>
                  <a:lnTo>
                    <a:pt x="5581" y="453"/>
                  </a:lnTo>
                  <a:lnTo>
                    <a:pt x="5555" y="213"/>
                  </a:lnTo>
                  <a:lnTo>
                    <a:pt x="5555" y="1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75"/>
            <p:cNvSpPr/>
            <p:nvPr/>
          </p:nvSpPr>
          <p:spPr>
            <a:xfrm>
              <a:off x="1060074" y="2147106"/>
              <a:ext cx="28664" cy="12904"/>
            </a:xfrm>
            <a:custGeom>
              <a:rect b="b" l="l" r="r" t="t"/>
              <a:pathLst>
                <a:path extrusionOk="0" h="479" w="1064">
                  <a:moveTo>
                    <a:pt x="240" y="0"/>
                  </a:moveTo>
                  <a:lnTo>
                    <a:pt x="160" y="27"/>
                  </a:lnTo>
                  <a:lnTo>
                    <a:pt x="80" y="80"/>
                  </a:lnTo>
                  <a:lnTo>
                    <a:pt x="27" y="160"/>
                  </a:lnTo>
                  <a:lnTo>
                    <a:pt x="0" y="240"/>
                  </a:lnTo>
                  <a:lnTo>
                    <a:pt x="27" y="346"/>
                  </a:lnTo>
                  <a:lnTo>
                    <a:pt x="80" y="426"/>
                  </a:lnTo>
                  <a:lnTo>
                    <a:pt x="160" y="452"/>
                  </a:lnTo>
                  <a:lnTo>
                    <a:pt x="240" y="479"/>
                  </a:lnTo>
                  <a:lnTo>
                    <a:pt x="824" y="479"/>
                  </a:lnTo>
                  <a:lnTo>
                    <a:pt x="904" y="452"/>
                  </a:lnTo>
                  <a:lnTo>
                    <a:pt x="984" y="426"/>
                  </a:lnTo>
                  <a:lnTo>
                    <a:pt x="1037" y="346"/>
                  </a:lnTo>
                  <a:lnTo>
                    <a:pt x="1063" y="240"/>
                  </a:lnTo>
                  <a:lnTo>
                    <a:pt x="1037" y="160"/>
                  </a:lnTo>
                  <a:lnTo>
                    <a:pt x="984" y="80"/>
                  </a:lnTo>
                  <a:lnTo>
                    <a:pt x="904" y="27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9" name="Google Shape;3159;p75"/>
          <p:cNvGrpSpPr/>
          <p:nvPr/>
        </p:nvGrpSpPr>
        <p:grpSpPr>
          <a:xfrm>
            <a:off x="887187" y="1395076"/>
            <a:ext cx="423123" cy="305717"/>
            <a:chOff x="1551898" y="1936620"/>
            <a:chExt cx="423123" cy="305717"/>
          </a:xfrm>
        </p:grpSpPr>
        <p:sp>
          <p:nvSpPr>
            <p:cNvPr id="3160" name="Google Shape;3160;p75"/>
            <p:cNvSpPr/>
            <p:nvPr/>
          </p:nvSpPr>
          <p:spPr>
            <a:xfrm>
              <a:off x="1753063" y="1945214"/>
              <a:ext cx="26536" cy="143213"/>
            </a:xfrm>
            <a:custGeom>
              <a:rect b="b" l="l" r="r" t="t"/>
              <a:pathLst>
                <a:path extrusionOk="0" h="5316" w="985">
                  <a:moveTo>
                    <a:pt x="400" y="1"/>
                  </a:moveTo>
                  <a:lnTo>
                    <a:pt x="320" y="27"/>
                  </a:lnTo>
                  <a:lnTo>
                    <a:pt x="214" y="80"/>
                  </a:lnTo>
                  <a:lnTo>
                    <a:pt x="160" y="133"/>
                  </a:lnTo>
                  <a:lnTo>
                    <a:pt x="81" y="213"/>
                  </a:lnTo>
                  <a:lnTo>
                    <a:pt x="54" y="293"/>
                  </a:lnTo>
                  <a:lnTo>
                    <a:pt x="28" y="399"/>
                  </a:lnTo>
                  <a:lnTo>
                    <a:pt x="1" y="479"/>
                  </a:lnTo>
                  <a:lnTo>
                    <a:pt x="1" y="4996"/>
                  </a:lnTo>
                  <a:lnTo>
                    <a:pt x="28" y="5129"/>
                  </a:lnTo>
                  <a:lnTo>
                    <a:pt x="107" y="5236"/>
                  </a:lnTo>
                  <a:lnTo>
                    <a:pt x="214" y="5289"/>
                  </a:lnTo>
                  <a:lnTo>
                    <a:pt x="320" y="5315"/>
                  </a:lnTo>
                  <a:lnTo>
                    <a:pt x="692" y="5315"/>
                  </a:lnTo>
                  <a:lnTo>
                    <a:pt x="798" y="5289"/>
                  </a:lnTo>
                  <a:lnTo>
                    <a:pt x="904" y="5236"/>
                  </a:lnTo>
                  <a:lnTo>
                    <a:pt x="958" y="5129"/>
                  </a:lnTo>
                  <a:lnTo>
                    <a:pt x="984" y="4996"/>
                  </a:lnTo>
                  <a:lnTo>
                    <a:pt x="984" y="479"/>
                  </a:lnTo>
                  <a:lnTo>
                    <a:pt x="984" y="399"/>
                  </a:lnTo>
                  <a:lnTo>
                    <a:pt x="958" y="293"/>
                  </a:lnTo>
                  <a:lnTo>
                    <a:pt x="904" y="213"/>
                  </a:lnTo>
                  <a:lnTo>
                    <a:pt x="851" y="133"/>
                  </a:lnTo>
                  <a:lnTo>
                    <a:pt x="772" y="80"/>
                  </a:lnTo>
                  <a:lnTo>
                    <a:pt x="692" y="27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75"/>
            <p:cNvSpPr/>
            <p:nvPr/>
          </p:nvSpPr>
          <p:spPr>
            <a:xfrm>
              <a:off x="1789594" y="2056909"/>
              <a:ext cx="185428" cy="185428"/>
            </a:xfrm>
            <a:custGeom>
              <a:rect b="b" l="l" r="r" t="t"/>
              <a:pathLst>
                <a:path extrusionOk="0" h="6883" w="6883">
                  <a:moveTo>
                    <a:pt x="3428" y="0"/>
                  </a:moveTo>
                  <a:lnTo>
                    <a:pt x="0" y="3402"/>
                  </a:lnTo>
                  <a:lnTo>
                    <a:pt x="2764" y="6165"/>
                  </a:lnTo>
                  <a:lnTo>
                    <a:pt x="2950" y="6325"/>
                  </a:lnTo>
                  <a:lnTo>
                    <a:pt x="3136" y="6484"/>
                  </a:lnTo>
                  <a:lnTo>
                    <a:pt x="3349" y="6590"/>
                  </a:lnTo>
                  <a:lnTo>
                    <a:pt x="3561" y="6697"/>
                  </a:lnTo>
                  <a:lnTo>
                    <a:pt x="3774" y="6776"/>
                  </a:lnTo>
                  <a:lnTo>
                    <a:pt x="4013" y="6830"/>
                  </a:lnTo>
                  <a:lnTo>
                    <a:pt x="4252" y="6856"/>
                  </a:lnTo>
                  <a:lnTo>
                    <a:pt x="4465" y="6883"/>
                  </a:lnTo>
                  <a:lnTo>
                    <a:pt x="4704" y="6856"/>
                  </a:lnTo>
                  <a:lnTo>
                    <a:pt x="4943" y="6830"/>
                  </a:lnTo>
                  <a:lnTo>
                    <a:pt x="5156" y="6776"/>
                  </a:lnTo>
                  <a:lnTo>
                    <a:pt x="5368" y="6697"/>
                  </a:lnTo>
                  <a:lnTo>
                    <a:pt x="5581" y="6590"/>
                  </a:lnTo>
                  <a:lnTo>
                    <a:pt x="5793" y="6484"/>
                  </a:lnTo>
                  <a:lnTo>
                    <a:pt x="5979" y="6325"/>
                  </a:lnTo>
                  <a:lnTo>
                    <a:pt x="6165" y="6165"/>
                  </a:lnTo>
                  <a:lnTo>
                    <a:pt x="6351" y="5979"/>
                  </a:lnTo>
                  <a:lnTo>
                    <a:pt x="6484" y="5793"/>
                  </a:lnTo>
                  <a:lnTo>
                    <a:pt x="6591" y="5581"/>
                  </a:lnTo>
                  <a:lnTo>
                    <a:pt x="6697" y="5368"/>
                  </a:lnTo>
                  <a:lnTo>
                    <a:pt x="6777" y="5155"/>
                  </a:lnTo>
                  <a:lnTo>
                    <a:pt x="6830" y="4916"/>
                  </a:lnTo>
                  <a:lnTo>
                    <a:pt x="6856" y="4704"/>
                  </a:lnTo>
                  <a:lnTo>
                    <a:pt x="6883" y="4465"/>
                  </a:lnTo>
                  <a:lnTo>
                    <a:pt x="6856" y="4225"/>
                  </a:lnTo>
                  <a:lnTo>
                    <a:pt x="6830" y="4013"/>
                  </a:lnTo>
                  <a:lnTo>
                    <a:pt x="6777" y="3774"/>
                  </a:lnTo>
                  <a:lnTo>
                    <a:pt x="6697" y="3561"/>
                  </a:lnTo>
                  <a:lnTo>
                    <a:pt x="6591" y="3348"/>
                  </a:lnTo>
                  <a:lnTo>
                    <a:pt x="6484" y="3136"/>
                  </a:lnTo>
                  <a:lnTo>
                    <a:pt x="6351" y="2950"/>
                  </a:lnTo>
                  <a:lnTo>
                    <a:pt x="6165" y="2764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75"/>
            <p:cNvSpPr/>
            <p:nvPr/>
          </p:nvSpPr>
          <p:spPr>
            <a:xfrm>
              <a:off x="1774561" y="2041876"/>
              <a:ext cx="111693" cy="111693"/>
            </a:xfrm>
            <a:custGeom>
              <a:rect b="b" l="l" r="r" t="t"/>
              <a:pathLst>
                <a:path extrusionOk="0" h="4146" w="4146">
                  <a:moveTo>
                    <a:pt x="3561" y="0"/>
                  </a:moveTo>
                  <a:lnTo>
                    <a:pt x="3455" y="27"/>
                  </a:lnTo>
                  <a:lnTo>
                    <a:pt x="3375" y="80"/>
                  </a:lnTo>
                  <a:lnTo>
                    <a:pt x="3295" y="133"/>
                  </a:lnTo>
                  <a:lnTo>
                    <a:pt x="133" y="3295"/>
                  </a:lnTo>
                  <a:lnTo>
                    <a:pt x="80" y="3375"/>
                  </a:lnTo>
                  <a:lnTo>
                    <a:pt x="27" y="3455"/>
                  </a:lnTo>
                  <a:lnTo>
                    <a:pt x="0" y="3561"/>
                  </a:lnTo>
                  <a:lnTo>
                    <a:pt x="0" y="3641"/>
                  </a:lnTo>
                  <a:lnTo>
                    <a:pt x="0" y="3747"/>
                  </a:lnTo>
                  <a:lnTo>
                    <a:pt x="27" y="3827"/>
                  </a:lnTo>
                  <a:lnTo>
                    <a:pt x="80" y="3906"/>
                  </a:lnTo>
                  <a:lnTo>
                    <a:pt x="133" y="3986"/>
                  </a:lnTo>
                  <a:lnTo>
                    <a:pt x="213" y="4066"/>
                  </a:lnTo>
                  <a:lnTo>
                    <a:pt x="319" y="4092"/>
                  </a:lnTo>
                  <a:lnTo>
                    <a:pt x="399" y="4119"/>
                  </a:lnTo>
                  <a:lnTo>
                    <a:pt x="505" y="4146"/>
                  </a:lnTo>
                  <a:lnTo>
                    <a:pt x="585" y="4119"/>
                  </a:lnTo>
                  <a:lnTo>
                    <a:pt x="665" y="4092"/>
                  </a:lnTo>
                  <a:lnTo>
                    <a:pt x="771" y="4066"/>
                  </a:lnTo>
                  <a:lnTo>
                    <a:pt x="851" y="3986"/>
                  </a:lnTo>
                  <a:lnTo>
                    <a:pt x="4013" y="824"/>
                  </a:lnTo>
                  <a:lnTo>
                    <a:pt x="4066" y="744"/>
                  </a:lnTo>
                  <a:lnTo>
                    <a:pt x="4119" y="664"/>
                  </a:lnTo>
                  <a:lnTo>
                    <a:pt x="4146" y="585"/>
                  </a:lnTo>
                  <a:lnTo>
                    <a:pt x="4146" y="478"/>
                  </a:lnTo>
                  <a:lnTo>
                    <a:pt x="4146" y="399"/>
                  </a:lnTo>
                  <a:lnTo>
                    <a:pt x="4119" y="292"/>
                  </a:lnTo>
                  <a:lnTo>
                    <a:pt x="4066" y="213"/>
                  </a:lnTo>
                  <a:lnTo>
                    <a:pt x="4013" y="133"/>
                  </a:lnTo>
                  <a:lnTo>
                    <a:pt x="3933" y="80"/>
                  </a:lnTo>
                  <a:lnTo>
                    <a:pt x="3827" y="27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75"/>
            <p:cNvSpPr/>
            <p:nvPr/>
          </p:nvSpPr>
          <p:spPr>
            <a:xfrm>
              <a:off x="1551898" y="2056909"/>
              <a:ext cx="185455" cy="185428"/>
            </a:xfrm>
            <a:custGeom>
              <a:rect b="b" l="l" r="r" t="t"/>
              <a:pathLst>
                <a:path extrusionOk="0" h="6883" w="6884">
                  <a:moveTo>
                    <a:pt x="3455" y="0"/>
                  </a:moveTo>
                  <a:lnTo>
                    <a:pt x="718" y="2764"/>
                  </a:lnTo>
                  <a:lnTo>
                    <a:pt x="532" y="2950"/>
                  </a:lnTo>
                  <a:lnTo>
                    <a:pt x="399" y="3136"/>
                  </a:lnTo>
                  <a:lnTo>
                    <a:pt x="266" y="3348"/>
                  </a:lnTo>
                  <a:lnTo>
                    <a:pt x="187" y="3561"/>
                  </a:lnTo>
                  <a:lnTo>
                    <a:pt x="107" y="3774"/>
                  </a:lnTo>
                  <a:lnTo>
                    <a:pt x="54" y="4013"/>
                  </a:lnTo>
                  <a:lnTo>
                    <a:pt x="1" y="4225"/>
                  </a:lnTo>
                  <a:lnTo>
                    <a:pt x="1" y="4465"/>
                  </a:lnTo>
                  <a:lnTo>
                    <a:pt x="1" y="4704"/>
                  </a:lnTo>
                  <a:lnTo>
                    <a:pt x="54" y="4916"/>
                  </a:lnTo>
                  <a:lnTo>
                    <a:pt x="107" y="5155"/>
                  </a:lnTo>
                  <a:lnTo>
                    <a:pt x="187" y="5368"/>
                  </a:lnTo>
                  <a:lnTo>
                    <a:pt x="266" y="5581"/>
                  </a:lnTo>
                  <a:lnTo>
                    <a:pt x="399" y="5793"/>
                  </a:lnTo>
                  <a:lnTo>
                    <a:pt x="532" y="5979"/>
                  </a:lnTo>
                  <a:lnTo>
                    <a:pt x="718" y="6165"/>
                  </a:lnTo>
                  <a:lnTo>
                    <a:pt x="904" y="6325"/>
                  </a:lnTo>
                  <a:lnTo>
                    <a:pt x="1090" y="6484"/>
                  </a:lnTo>
                  <a:lnTo>
                    <a:pt x="1303" y="6590"/>
                  </a:lnTo>
                  <a:lnTo>
                    <a:pt x="1515" y="6697"/>
                  </a:lnTo>
                  <a:lnTo>
                    <a:pt x="1728" y="6776"/>
                  </a:lnTo>
                  <a:lnTo>
                    <a:pt x="1941" y="6830"/>
                  </a:lnTo>
                  <a:lnTo>
                    <a:pt x="2180" y="6856"/>
                  </a:lnTo>
                  <a:lnTo>
                    <a:pt x="2419" y="6883"/>
                  </a:lnTo>
                  <a:lnTo>
                    <a:pt x="2631" y="6856"/>
                  </a:lnTo>
                  <a:lnTo>
                    <a:pt x="2871" y="6830"/>
                  </a:lnTo>
                  <a:lnTo>
                    <a:pt x="3110" y="6776"/>
                  </a:lnTo>
                  <a:lnTo>
                    <a:pt x="3322" y="6697"/>
                  </a:lnTo>
                  <a:lnTo>
                    <a:pt x="3535" y="6590"/>
                  </a:lnTo>
                  <a:lnTo>
                    <a:pt x="3748" y="6484"/>
                  </a:lnTo>
                  <a:lnTo>
                    <a:pt x="3934" y="6325"/>
                  </a:lnTo>
                  <a:lnTo>
                    <a:pt x="4120" y="6165"/>
                  </a:lnTo>
                  <a:lnTo>
                    <a:pt x="6883" y="3402"/>
                  </a:lnTo>
                  <a:lnTo>
                    <a:pt x="34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75"/>
            <p:cNvSpPr/>
            <p:nvPr/>
          </p:nvSpPr>
          <p:spPr>
            <a:xfrm>
              <a:off x="1640667" y="2041876"/>
              <a:ext cx="111720" cy="111693"/>
            </a:xfrm>
            <a:custGeom>
              <a:rect b="b" l="l" r="r" t="t"/>
              <a:pathLst>
                <a:path extrusionOk="0" h="4146" w="4147">
                  <a:moveTo>
                    <a:pt x="399" y="0"/>
                  </a:moveTo>
                  <a:lnTo>
                    <a:pt x="293" y="27"/>
                  </a:lnTo>
                  <a:lnTo>
                    <a:pt x="213" y="80"/>
                  </a:lnTo>
                  <a:lnTo>
                    <a:pt x="134" y="133"/>
                  </a:lnTo>
                  <a:lnTo>
                    <a:pt x="81" y="213"/>
                  </a:lnTo>
                  <a:lnTo>
                    <a:pt x="27" y="292"/>
                  </a:lnTo>
                  <a:lnTo>
                    <a:pt x="1" y="399"/>
                  </a:lnTo>
                  <a:lnTo>
                    <a:pt x="1" y="478"/>
                  </a:lnTo>
                  <a:lnTo>
                    <a:pt x="1" y="585"/>
                  </a:lnTo>
                  <a:lnTo>
                    <a:pt x="27" y="664"/>
                  </a:lnTo>
                  <a:lnTo>
                    <a:pt x="81" y="744"/>
                  </a:lnTo>
                  <a:lnTo>
                    <a:pt x="134" y="824"/>
                  </a:lnTo>
                  <a:lnTo>
                    <a:pt x="3296" y="3986"/>
                  </a:lnTo>
                  <a:lnTo>
                    <a:pt x="3376" y="4066"/>
                  </a:lnTo>
                  <a:lnTo>
                    <a:pt x="3455" y="4092"/>
                  </a:lnTo>
                  <a:lnTo>
                    <a:pt x="3562" y="4119"/>
                  </a:lnTo>
                  <a:lnTo>
                    <a:pt x="3641" y="4146"/>
                  </a:lnTo>
                  <a:lnTo>
                    <a:pt x="3748" y="4119"/>
                  </a:lnTo>
                  <a:lnTo>
                    <a:pt x="3827" y="4092"/>
                  </a:lnTo>
                  <a:lnTo>
                    <a:pt x="3934" y="4066"/>
                  </a:lnTo>
                  <a:lnTo>
                    <a:pt x="4014" y="3986"/>
                  </a:lnTo>
                  <a:lnTo>
                    <a:pt x="4067" y="3906"/>
                  </a:lnTo>
                  <a:lnTo>
                    <a:pt x="4120" y="3827"/>
                  </a:lnTo>
                  <a:lnTo>
                    <a:pt x="4146" y="3747"/>
                  </a:lnTo>
                  <a:lnTo>
                    <a:pt x="4146" y="3641"/>
                  </a:lnTo>
                  <a:lnTo>
                    <a:pt x="4146" y="3561"/>
                  </a:lnTo>
                  <a:lnTo>
                    <a:pt x="4120" y="3455"/>
                  </a:lnTo>
                  <a:lnTo>
                    <a:pt x="4067" y="3375"/>
                  </a:lnTo>
                  <a:lnTo>
                    <a:pt x="4014" y="3295"/>
                  </a:lnTo>
                  <a:lnTo>
                    <a:pt x="851" y="133"/>
                  </a:lnTo>
                  <a:lnTo>
                    <a:pt x="771" y="80"/>
                  </a:lnTo>
                  <a:lnTo>
                    <a:pt x="665" y="27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75"/>
            <p:cNvSpPr/>
            <p:nvPr/>
          </p:nvSpPr>
          <p:spPr>
            <a:xfrm>
              <a:off x="1854009" y="1952380"/>
              <a:ext cx="18642" cy="19343"/>
            </a:xfrm>
            <a:custGeom>
              <a:rect b="b" l="l" r="r" t="t"/>
              <a:pathLst>
                <a:path extrusionOk="0" h="718" w="692">
                  <a:moveTo>
                    <a:pt x="453" y="0"/>
                  </a:moveTo>
                  <a:lnTo>
                    <a:pt x="373" y="27"/>
                  </a:lnTo>
                  <a:lnTo>
                    <a:pt x="293" y="80"/>
                  </a:lnTo>
                  <a:lnTo>
                    <a:pt x="54" y="319"/>
                  </a:lnTo>
                  <a:lnTo>
                    <a:pt x="1" y="399"/>
                  </a:lnTo>
                  <a:lnTo>
                    <a:pt x="1" y="479"/>
                  </a:lnTo>
                  <a:lnTo>
                    <a:pt x="1" y="558"/>
                  </a:lnTo>
                  <a:lnTo>
                    <a:pt x="54" y="638"/>
                  </a:lnTo>
                  <a:lnTo>
                    <a:pt x="134" y="691"/>
                  </a:lnTo>
                  <a:lnTo>
                    <a:pt x="213" y="718"/>
                  </a:lnTo>
                  <a:lnTo>
                    <a:pt x="320" y="691"/>
                  </a:lnTo>
                  <a:lnTo>
                    <a:pt x="399" y="638"/>
                  </a:lnTo>
                  <a:lnTo>
                    <a:pt x="639" y="399"/>
                  </a:lnTo>
                  <a:lnTo>
                    <a:pt x="692" y="319"/>
                  </a:lnTo>
                  <a:lnTo>
                    <a:pt x="692" y="239"/>
                  </a:lnTo>
                  <a:lnTo>
                    <a:pt x="692" y="160"/>
                  </a:lnTo>
                  <a:lnTo>
                    <a:pt x="639" y="80"/>
                  </a:lnTo>
                  <a:lnTo>
                    <a:pt x="559" y="2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75"/>
            <p:cNvSpPr/>
            <p:nvPr/>
          </p:nvSpPr>
          <p:spPr>
            <a:xfrm>
              <a:off x="1835393" y="1936620"/>
              <a:ext cx="14359" cy="21498"/>
            </a:xfrm>
            <a:custGeom>
              <a:rect b="b" l="l" r="r" t="t"/>
              <a:pathLst>
                <a:path extrusionOk="0" h="798" w="533">
                  <a:moveTo>
                    <a:pt x="267" y="1"/>
                  </a:moveTo>
                  <a:lnTo>
                    <a:pt x="187" y="54"/>
                  </a:lnTo>
                  <a:lnTo>
                    <a:pt x="107" y="107"/>
                  </a:lnTo>
                  <a:lnTo>
                    <a:pt x="81" y="187"/>
                  </a:lnTo>
                  <a:lnTo>
                    <a:pt x="1" y="506"/>
                  </a:lnTo>
                  <a:lnTo>
                    <a:pt x="1" y="612"/>
                  </a:lnTo>
                  <a:lnTo>
                    <a:pt x="28" y="692"/>
                  </a:lnTo>
                  <a:lnTo>
                    <a:pt x="81" y="771"/>
                  </a:lnTo>
                  <a:lnTo>
                    <a:pt x="160" y="798"/>
                  </a:lnTo>
                  <a:lnTo>
                    <a:pt x="293" y="798"/>
                  </a:lnTo>
                  <a:lnTo>
                    <a:pt x="373" y="771"/>
                  </a:lnTo>
                  <a:lnTo>
                    <a:pt x="426" y="692"/>
                  </a:lnTo>
                  <a:lnTo>
                    <a:pt x="453" y="638"/>
                  </a:lnTo>
                  <a:lnTo>
                    <a:pt x="532" y="293"/>
                  </a:lnTo>
                  <a:lnTo>
                    <a:pt x="532" y="213"/>
                  </a:lnTo>
                  <a:lnTo>
                    <a:pt x="506" y="134"/>
                  </a:lnTo>
                  <a:lnTo>
                    <a:pt x="453" y="54"/>
                  </a:lnTo>
                  <a:lnTo>
                    <a:pt x="373" y="2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75"/>
            <p:cNvSpPr/>
            <p:nvPr/>
          </p:nvSpPr>
          <p:spPr>
            <a:xfrm>
              <a:off x="1866913" y="1975279"/>
              <a:ext cx="21498" cy="15059"/>
            </a:xfrm>
            <a:custGeom>
              <a:rect b="b" l="l" r="r" t="t"/>
              <a:pathLst>
                <a:path extrusionOk="0" h="559" w="798">
                  <a:moveTo>
                    <a:pt x="505" y="1"/>
                  </a:moveTo>
                  <a:lnTo>
                    <a:pt x="186" y="80"/>
                  </a:lnTo>
                  <a:lnTo>
                    <a:pt x="80" y="134"/>
                  </a:lnTo>
                  <a:lnTo>
                    <a:pt x="27" y="187"/>
                  </a:lnTo>
                  <a:lnTo>
                    <a:pt x="0" y="293"/>
                  </a:lnTo>
                  <a:lnTo>
                    <a:pt x="0" y="373"/>
                  </a:lnTo>
                  <a:lnTo>
                    <a:pt x="27" y="452"/>
                  </a:lnTo>
                  <a:lnTo>
                    <a:pt x="80" y="506"/>
                  </a:lnTo>
                  <a:lnTo>
                    <a:pt x="160" y="532"/>
                  </a:lnTo>
                  <a:lnTo>
                    <a:pt x="239" y="559"/>
                  </a:lnTo>
                  <a:lnTo>
                    <a:pt x="293" y="559"/>
                  </a:lnTo>
                  <a:lnTo>
                    <a:pt x="611" y="479"/>
                  </a:lnTo>
                  <a:lnTo>
                    <a:pt x="691" y="426"/>
                  </a:lnTo>
                  <a:lnTo>
                    <a:pt x="771" y="373"/>
                  </a:lnTo>
                  <a:lnTo>
                    <a:pt x="797" y="266"/>
                  </a:lnTo>
                  <a:lnTo>
                    <a:pt x="797" y="187"/>
                  </a:lnTo>
                  <a:lnTo>
                    <a:pt x="744" y="107"/>
                  </a:lnTo>
                  <a:lnTo>
                    <a:pt x="691" y="27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75"/>
            <p:cNvSpPr/>
            <p:nvPr/>
          </p:nvSpPr>
          <p:spPr>
            <a:xfrm>
              <a:off x="1654272" y="1952380"/>
              <a:ext cx="18642" cy="19343"/>
            </a:xfrm>
            <a:custGeom>
              <a:rect b="b" l="l" r="r" t="t"/>
              <a:pathLst>
                <a:path extrusionOk="0" h="718" w="692">
                  <a:moveTo>
                    <a:pt x="240" y="0"/>
                  </a:moveTo>
                  <a:lnTo>
                    <a:pt x="134" y="27"/>
                  </a:lnTo>
                  <a:lnTo>
                    <a:pt x="54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19"/>
                  </a:lnTo>
                  <a:lnTo>
                    <a:pt x="54" y="399"/>
                  </a:lnTo>
                  <a:lnTo>
                    <a:pt x="293" y="638"/>
                  </a:lnTo>
                  <a:lnTo>
                    <a:pt x="373" y="691"/>
                  </a:lnTo>
                  <a:lnTo>
                    <a:pt x="453" y="718"/>
                  </a:lnTo>
                  <a:lnTo>
                    <a:pt x="559" y="691"/>
                  </a:lnTo>
                  <a:lnTo>
                    <a:pt x="639" y="638"/>
                  </a:lnTo>
                  <a:lnTo>
                    <a:pt x="692" y="558"/>
                  </a:lnTo>
                  <a:lnTo>
                    <a:pt x="692" y="479"/>
                  </a:lnTo>
                  <a:lnTo>
                    <a:pt x="692" y="399"/>
                  </a:lnTo>
                  <a:lnTo>
                    <a:pt x="639" y="319"/>
                  </a:lnTo>
                  <a:lnTo>
                    <a:pt x="399" y="80"/>
                  </a:lnTo>
                  <a:lnTo>
                    <a:pt x="320" y="2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75"/>
            <p:cNvSpPr/>
            <p:nvPr/>
          </p:nvSpPr>
          <p:spPr>
            <a:xfrm>
              <a:off x="1677198" y="1936620"/>
              <a:ext cx="14332" cy="21498"/>
            </a:xfrm>
            <a:custGeom>
              <a:rect b="b" l="l" r="r" t="t"/>
              <a:pathLst>
                <a:path extrusionOk="0" h="798" w="532">
                  <a:moveTo>
                    <a:pt x="266" y="1"/>
                  </a:moveTo>
                  <a:lnTo>
                    <a:pt x="160" y="27"/>
                  </a:lnTo>
                  <a:lnTo>
                    <a:pt x="80" y="54"/>
                  </a:lnTo>
                  <a:lnTo>
                    <a:pt x="27" y="134"/>
                  </a:lnTo>
                  <a:lnTo>
                    <a:pt x="0" y="213"/>
                  </a:lnTo>
                  <a:lnTo>
                    <a:pt x="0" y="293"/>
                  </a:lnTo>
                  <a:lnTo>
                    <a:pt x="80" y="638"/>
                  </a:lnTo>
                  <a:lnTo>
                    <a:pt x="106" y="692"/>
                  </a:lnTo>
                  <a:lnTo>
                    <a:pt x="160" y="771"/>
                  </a:lnTo>
                  <a:lnTo>
                    <a:pt x="239" y="798"/>
                  </a:lnTo>
                  <a:lnTo>
                    <a:pt x="372" y="798"/>
                  </a:lnTo>
                  <a:lnTo>
                    <a:pt x="452" y="771"/>
                  </a:lnTo>
                  <a:lnTo>
                    <a:pt x="505" y="692"/>
                  </a:lnTo>
                  <a:lnTo>
                    <a:pt x="532" y="612"/>
                  </a:lnTo>
                  <a:lnTo>
                    <a:pt x="532" y="506"/>
                  </a:lnTo>
                  <a:lnTo>
                    <a:pt x="452" y="187"/>
                  </a:lnTo>
                  <a:lnTo>
                    <a:pt x="399" y="107"/>
                  </a:lnTo>
                  <a:lnTo>
                    <a:pt x="346" y="54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75"/>
            <p:cNvSpPr/>
            <p:nvPr/>
          </p:nvSpPr>
          <p:spPr>
            <a:xfrm>
              <a:off x="1638539" y="1975279"/>
              <a:ext cx="21498" cy="15059"/>
            </a:xfrm>
            <a:custGeom>
              <a:rect b="b" l="l" r="r" t="t"/>
              <a:pathLst>
                <a:path extrusionOk="0" h="559" w="798">
                  <a:moveTo>
                    <a:pt x="186" y="1"/>
                  </a:moveTo>
                  <a:lnTo>
                    <a:pt x="106" y="27"/>
                  </a:lnTo>
                  <a:lnTo>
                    <a:pt x="53" y="107"/>
                  </a:lnTo>
                  <a:lnTo>
                    <a:pt x="0" y="187"/>
                  </a:lnTo>
                  <a:lnTo>
                    <a:pt x="0" y="266"/>
                  </a:lnTo>
                  <a:lnTo>
                    <a:pt x="27" y="373"/>
                  </a:lnTo>
                  <a:lnTo>
                    <a:pt x="106" y="426"/>
                  </a:lnTo>
                  <a:lnTo>
                    <a:pt x="186" y="479"/>
                  </a:lnTo>
                  <a:lnTo>
                    <a:pt x="505" y="559"/>
                  </a:lnTo>
                  <a:lnTo>
                    <a:pt x="558" y="559"/>
                  </a:lnTo>
                  <a:lnTo>
                    <a:pt x="638" y="532"/>
                  </a:lnTo>
                  <a:lnTo>
                    <a:pt x="718" y="506"/>
                  </a:lnTo>
                  <a:lnTo>
                    <a:pt x="771" y="452"/>
                  </a:lnTo>
                  <a:lnTo>
                    <a:pt x="797" y="373"/>
                  </a:lnTo>
                  <a:lnTo>
                    <a:pt x="797" y="293"/>
                  </a:lnTo>
                  <a:lnTo>
                    <a:pt x="771" y="187"/>
                  </a:lnTo>
                  <a:lnTo>
                    <a:pt x="691" y="134"/>
                  </a:lnTo>
                  <a:lnTo>
                    <a:pt x="611" y="80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75"/>
            <p:cNvSpPr/>
            <p:nvPr/>
          </p:nvSpPr>
          <p:spPr>
            <a:xfrm>
              <a:off x="1752362" y="1980290"/>
              <a:ext cx="93805" cy="73762"/>
            </a:xfrm>
            <a:custGeom>
              <a:rect b="b" l="l" r="r" t="t"/>
              <a:pathLst>
                <a:path extrusionOk="0" h="2738" w="3482">
                  <a:moveTo>
                    <a:pt x="1914" y="1"/>
                  </a:moveTo>
                  <a:lnTo>
                    <a:pt x="1701" y="27"/>
                  </a:lnTo>
                  <a:lnTo>
                    <a:pt x="1515" y="54"/>
                  </a:lnTo>
                  <a:lnTo>
                    <a:pt x="1329" y="80"/>
                  </a:lnTo>
                  <a:lnTo>
                    <a:pt x="1170" y="160"/>
                  </a:lnTo>
                  <a:lnTo>
                    <a:pt x="1010" y="240"/>
                  </a:lnTo>
                  <a:lnTo>
                    <a:pt x="851" y="320"/>
                  </a:lnTo>
                  <a:lnTo>
                    <a:pt x="691" y="452"/>
                  </a:lnTo>
                  <a:lnTo>
                    <a:pt x="558" y="559"/>
                  </a:lnTo>
                  <a:lnTo>
                    <a:pt x="426" y="692"/>
                  </a:lnTo>
                  <a:lnTo>
                    <a:pt x="319" y="851"/>
                  </a:lnTo>
                  <a:lnTo>
                    <a:pt x="240" y="1011"/>
                  </a:lnTo>
                  <a:lnTo>
                    <a:pt x="160" y="1170"/>
                  </a:lnTo>
                  <a:lnTo>
                    <a:pt x="80" y="1329"/>
                  </a:lnTo>
                  <a:lnTo>
                    <a:pt x="54" y="1515"/>
                  </a:lnTo>
                  <a:lnTo>
                    <a:pt x="0" y="1701"/>
                  </a:lnTo>
                  <a:lnTo>
                    <a:pt x="0" y="1914"/>
                  </a:lnTo>
                  <a:lnTo>
                    <a:pt x="0" y="2180"/>
                  </a:lnTo>
                  <a:lnTo>
                    <a:pt x="27" y="2286"/>
                  </a:lnTo>
                  <a:lnTo>
                    <a:pt x="54" y="2392"/>
                  </a:lnTo>
                  <a:lnTo>
                    <a:pt x="107" y="2499"/>
                  </a:lnTo>
                  <a:lnTo>
                    <a:pt x="160" y="2578"/>
                  </a:lnTo>
                  <a:lnTo>
                    <a:pt x="240" y="2632"/>
                  </a:lnTo>
                  <a:lnTo>
                    <a:pt x="346" y="2685"/>
                  </a:lnTo>
                  <a:lnTo>
                    <a:pt x="452" y="2711"/>
                  </a:lnTo>
                  <a:lnTo>
                    <a:pt x="558" y="2738"/>
                  </a:lnTo>
                  <a:lnTo>
                    <a:pt x="1568" y="2738"/>
                  </a:lnTo>
                  <a:lnTo>
                    <a:pt x="1754" y="2711"/>
                  </a:lnTo>
                  <a:lnTo>
                    <a:pt x="1940" y="2685"/>
                  </a:lnTo>
                  <a:lnTo>
                    <a:pt x="2126" y="2658"/>
                  </a:lnTo>
                  <a:lnTo>
                    <a:pt x="2312" y="2578"/>
                  </a:lnTo>
                  <a:lnTo>
                    <a:pt x="2472" y="2499"/>
                  </a:lnTo>
                  <a:lnTo>
                    <a:pt x="2631" y="2419"/>
                  </a:lnTo>
                  <a:lnTo>
                    <a:pt x="2791" y="2286"/>
                  </a:lnTo>
                  <a:lnTo>
                    <a:pt x="2924" y="2180"/>
                  </a:lnTo>
                  <a:lnTo>
                    <a:pt x="3030" y="2047"/>
                  </a:lnTo>
                  <a:lnTo>
                    <a:pt x="3136" y="1887"/>
                  </a:lnTo>
                  <a:lnTo>
                    <a:pt x="3242" y="1728"/>
                  </a:lnTo>
                  <a:lnTo>
                    <a:pt x="3322" y="1569"/>
                  </a:lnTo>
                  <a:lnTo>
                    <a:pt x="3375" y="1409"/>
                  </a:lnTo>
                  <a:lnTo>
                    <a:pt x="3428" y="1223"/>
                  </a:lnTo>
                  <a:lnTo>
                    <a:pt x="3455" y="1037"/>
                  </a:lnTo>
                  <a:lnTo>
                    <a:pt x="3482" y="824"/>
                  </a:lnTo>
                  <a:lnTo>
                    <a:pt x="3482" y="293"/>
                  </a:lnTo>
                  <a:lnTo>
                    <a:pt x="3455" y="187"/>
                  </a:lnTo>
                  <a:lnTo>
                    <a:pt x="3402" y="80"/>
                  </a:lnTo>
                  <a:lnTo>
                    <a:pt x="3296" y="27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75"/>
            <p:cNvSpPr/>
            <p:nvPr/>
          </p:nvSpPr>
          <p:spPr>
            <a:xfrm>
              <a:off x="1753063" y="2005345"/>
              <a:ext cx="59457" cy="48007"/>
            </a:xfrm>
            <a:custGeom>
              <a:rect b="b" l="l" r="r" t="t"/>
              <a:pathLst>
                <a:path extrusionOk="0" h="1782" w="2207">
                  <a:moveTo>
                    <a:pt x="1861" y="1"/>
                  </a:moveTo>
                  <a:lnTo>
                    <a:pt x="1463" y="160"/>
                  </a:lnTo>
                  <a:lnTo>
                    <a:pt x="1117" y="346"/>
                  </a:lnTo>
                  <a:lnTo>
                    <a:pt x="798" y="532"/>
                  </a:lnTo>
                  <a:lnTo>
                    <a:pt x="559" y="745"/>
                  </a:lnTo>
                  <a:lnTo>
                    <a:pt x="346" y="931"/>
                  </a:lnTo>
                  <a:lnTo>
                    <a:pt x="187" y="1117"/>
                  </a:lnTo>
                  <a:lnTo>
                    <a:pt x="1" y="1383"/>
                  </a:lnTo>
                  <a:lnTo>
                    <a:pt x="54" y="1542"/>
                  </a:lnTo>
                  <a:lnTo>
                    <a:pt x="134" y="1648"/>
                  </a:lnTo>
                  <a:lnTo>
                    <a:pt x="267" y="1728"/>
                  </a:lnTo>
                  <a:lnTo>
                    <a:pt x="400" y="1781"/>
                  </a:lnTo>
                  <a:lnTo>
                    <a:pt x="426" y="1728"/>
                  </a:lnTo>
                  <a:lnTo>
                    <a:pt x="506" y="1595"/>
                  </a:lnTo>
                  <a:lnTo>
                    <a:pt x="639" y="1436"/>
                  </a:lnTo>
                  <a:lnTo>
                    <a:pt x="798" y="1276"/>
                  </a:lnTo>
                  <a:lnTo>
                    <a:pt x="1064" y="1037"/>
                  </a:lnTo>
                  <a:lnTo>
                    <a:pt x="1356" y="825"/>
                  </a:lnTo>
                  <a:lnTo>
                    <a:pt x="1675" y="665"/>
                  </a:lnTo>
                  <a:lnTo>
                    <a:pt x="2021" y="532"/>
                  </a:lnTo>
                  <a:lnTo>
                    <a:pt x="2127" y="479"/>
                  </a:lnTo>
                  <a:lnTo>
                    <a:pt x="2180" y="373"/>
                  </a:lnTo>
                  <a:lnTo>
                    <a:pt x="2207" y="293"/>
                  </a:lnTo>
                  <a:lnTo>
                    <a:pt x="2207" y="187"/>
                  </a:lnTo>
                  <a:lnTo>
                    <a:pt x="2153" y="81"/>
                  </a:lnTo>
                  <a:lnTo>
                    <a:pt x="2074" y="27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75"/>
            <p:cNvSpPr/>
            <p:nvPr/>
          </p:nvSpPr>
          <p:spPr>
            <a:xfrm>
              <a:off x="1680755" y="1980290"/>
              <a:ext cx="93832" cy="73762"/>
            </a:xfrm>
            <a:custGeom>
              <a:rect b="b" l="l" r="r" t="t"/>
              <a:pathLst>
                <a:path extrusionOk="0" h="2738" w="3483">
                  <a:moveTo>
                    <a:pt x="293" y="1"/>
                  </a:moveTo>
                  <a:lnTo>
                    <a:pt x="187" y="27"/>
                  </a:lnTo>
                  <a:lnTo>
                    <a:pt x="81" y="80"/>
                  </a:lnTo>
                  <a:lnTo>
                    <a:pt x="28" y="187"/>
                  </a:lnTo>
                  <a:lnTo>
                    <a:pt x="1" y="293"/>
                  </a:lnTo>
                  <a:lnTo>
                    <a:pt x="1" y="824"/>
                  </a:lnTo>
                  <a:lnTo>
                    <a:pt x="28" y="1037"/>
                  </a:lnTo>
                  <a:lnTo>
                    <a:pt x="54" y="1223"/>
                  </a:lnTo>
                  <a:lnTo>
                    <a:pt x="107" y="1409"/>
                  </a:lnTo>
                  <a:lnTo>
                    <a:pt x="160" y="1569"/>
                  </a:lnTo>
                  <a:lnTo>
                    <a:pt x="240" y="1728"/>
                  </a:lnTo>
                  <a:lnTo>
                    <a:pt x="346" y="1887"/>
                  </a:lnTo>
                  <a:lnTo>
                    <a:pt x="453" y="2047"/>
                  </a:lnTo>
                  <a:lnTo>
                    <a:pt x="559" y="2180"/>
                  </a:lnTo>
                  <a:lnTo>
                    <a:pt x="692" y="2286"/>
                  </a:lnTo>
                  <a:lnTo>
                    <a:pt x="851" y="2419"/>
                  </a:lnTo>
                  <a:lnTo>
                    <a:pt x="1011" y="2499"/>
                  </a:lnTo>
                  <a:lnTo>
                    <a:pt x="1170" y="2578"/>
                  </a:lnTo>
                  <a:lnTo>
                    <a:pt x="1356" y="2658"/>
                  </a:lnTo>
                  <a:lnTo>
                    <a:pt x="1516" y="2685"/>
                  </a:lnTo>
                  <a:lnTo>
                    <a:pt x="1728" y="2711"/>
                  </a:lnTo>
                  <a:lnTo>
                    <a:pt x="1914" y="2738"/>
                  </a:lnTo>
                  <a:lnTo>
                    <a:pt x="2924" y="2738"/>
                  </a:lnTo>
                  <a:lnTo>
                    <a:pt x="3030" y="2711"/>
                  </a:lnTo>
                  <a:lnTo>
                    <a:pt x="3137" y="2685"/>
                  </a:lnTo>
                  <a:lnTo>
                    <a:pt x="3243" y="2632"/>
                  </a:lnTo>
                  <a:lnTo>
                    <a:pt x="3323" y="2578"/>
                  </a:lnTo>
                  <a:lnTo>
                    <a:pt x="3376" y="2499"/>
                  </a:lnTo>
                  <a:lnTo>
                    <a:pt x="3429" y="2392"/>
                  </a:lnTo>
                  <a:lnTo>
                    <a:pt x="3456" y="2286"/>
                  </a:lnTo>
                  <a:lnTo>
                    <a:pt x="3482" y="2180"/>
                  </a:lnTo>
                  <a:lnTo>
                    <a:pt x="3482" y="1914"/>
                  </a:lnTo>
                  <a:lnTo>
                    <a:pt x="3456" y="1701"/>
                  </a:lnTo>
                  <a:lnTo>
                    <a:pt x="3429" y="1515"/>
                  </a:lnTo>
                  <a:lnTo>
                    <a:pt x="3402" y="1329"/>
                  </a:lnTo>
                  <a:lnTo>
                    <a:pt x="3323" y="1170"/>
                  </a:lnTo>
                  <a:lnTo>
                    <a:pt x="3243" y="1011"/>
                  </a:lnTo>
                  <a:lnTo>
                    <a:pt x="3163" y="851"/>
                  </a:lnTo>
                  <a:lnTo>
                    <a:pt x="3057" y="692"/>
                  </a:lnTo>
                  <a:lnTo>
                    <a:pt x="2924" y="559"/>
                  </a:lnTo>
                  <a:lnTo>
                    <a:pt x="2791" y="452"/>
                  </a:lnTo>
                  <a:lnTo>
                    <a:pt x="2632" y="320"/>
                  </a:lnTo>
                  <a:lnTo>
                    <a:pt x="2472" y="240"/>
                  </a:lnTo>
                  <a:lnTo>
                    <a:pt x="2313" y="160"/>
                  </a:lnTo>
                  <a:lnTo>
                    <a:pt x="2153" y="80"/>
                  </a:lnTo>
                  <a:lnTo>
                    <a:pt x="1967" y="54"/>
                  </a:lnTo>
                  <a:lnTo>
                    <a:pt x="1781" y="27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75"/>
            <p:cNvSpPr/>
            <p:nvPr/>
          </p:nvSpPr>
          <p:spPr>
            <a:xfrm>
              <a:off x="1714403" y="2005345"/>
              <a:ext cx="59457" cy="48007"/>
            </a:xfrm>
            <a:custGeom>
              <a:rect b="b" l="l" r="r" t="t"/>
              <a:pathLst>
                <a:path extrusionOk="0" h="1782" w="2207">
                  <a:moveTo>
                    <a:pt x="240" y="1"/>
                  </a:moveTo>
                  <a:lnTo>
                    <a:pt x="134" y="27"/>
                  </a:lnTo>
                  <a:lnTo>
                    <a:pt x="54" y="81"/>
                  </a:lnTo>
                  <a:lnTo>
                    <a:pt x="1" y="187"/>
                  </a:lnTo>
                  <a:lnTo>
                    <a:pt x="1" y="293"/>
                  </a:lnTo>
                  <a:lnTo>
                    <a:pt x="28" y="373"/>
                  </a:lnTo>
                  <a:lnTo>
                    <a:pt x="81" y="479"/>
                  </a:lnTo>
                  <a:lnTo>
                    <a:pt x="187" y="532"/>
                  </a:lnTo>
                  <a:lnTo>
                    <a:pt x="532" y="665"/>
                  </a:lnTo>
                  <a:lnTo>
                    <a:pt x="851" y="825"/>
                  </a:lnTo>
                  <a:lnTo>
                    <a:pt x="1144" y="1037"/>
                  </a:lnTo>
                  <a:lnTo>
                    <a:pt x="1409" y="1276"/>
                  </a:lnTo>
                  <a:lnTo>
                    <a:pt x="1569" y="1436"/>
                  </a:lnTo>
                  <a:lnTo>
                    <a:pt x="1675" y="1595"/>
                  </a:lnTo>
                  <a:lnTo>
                    <a:pt x="1781" y="1728"/>
                  </a:lnTo>
                  <a:lnTo>
                    <a:pt x="1808" y="1781"/>
                  </a:lnTo>
                  <a:lnTo>
                    <a:pt x="1941" y="1728"/>
                  </a:lnTo>
                  <a:lnTo>
                    <a:pt x="2074" y="1648"/>
                  </a:lnTo>
                  <a:lnTo>
                    <a:pt x="2153" y="1542"/>
                  </a:lnTo>
                  <a:lnTo>
                    <a:pt x="2207" y="1383"/>
                  </a:lnTo>
                  <a:lnTo>
                    <a:pt x="2021" y="1117"/>
                  </a:lnTo>
                  <a:lnTo>
                    <a:pt x="1861" y="931"/>
                  </a:lnTo>
                  <a:lnTo>
                    <a:pt x="1649" y="745"/>
                  </a:lnTo>
                  <a:lnTo>
                    <a:pt x="1409" y="532"/>
                  </a:lnTo>
                  <a:lnTo>
                    <a:pt x="1090" y="346"/>
                  </a:lnTo>
                  <a:lnTo>
                    <a:pt x="745" y="160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5" name="Google Shape;3175;p75"/>
          <p:cNvGrpSpPr/>
          <p:nvPr/>
        </p:nvGrpSpPr>
        <p:grpSpPr>
          <a:xfrm>
            <a:off x="5073290" y="1094575"/>
            <a:ext cx="3150848" cy="3320710"/>
            <a:chOff x="5463815" y="1256500"/>
            <a:chExt cx="3150848" cy="3320710"/>
          </a:xfrm>
        </p:grpSpPr>
        <p:sp>
          <p:nvSpPr>
            <p:cNvPr id="3176" name="Google Shape;3176;p75"/>
            <p:cNvSpPr/>
            <p:nvPr/>
          </p:nvSpPr>
          <p:spPr>
            <a:xfrm rot="316603">
              <a:off x="5590150" y="1655569"/>
              <a:ext cx="1957493" cy="2837643"/>
            </a:xfrm>
            <a:custGeom>
              <a:rect b="b" l="l" r="r" t="t"/>
              <a:pathLst>
                <a:path extrusionOk="0" h="98385" w="67869">
                  <a:moveTo>
                    <a:pt x="4069" y="1"/>
                  </a:moveTo>
                  <a:lnTo>
                    <a:pt x="3613" y="71"/>
                  </a:lnTo>
                  <a:lnTo>
                    <a:pt x="3192" y="176"/>
                  </a:lnTo>
                  <a:lnTo>
                    <a:pt x="2771" y="352"/>
                  </a:lnTo>
                  <a:lnTo>
                    <a:pt x="2385" y="527"/>
                  </a:lnTo>
                  <a:lnTo>
                    <a:pt x="2000" y="772"/>
                  </a:lnTo>
                  <a:lnTo>
                    <a:pt x="1649" y="1018"/>
                  </a:lnTo>
                  <a:lnTo>
                    <a:pt x="1333" y="1299"/>
                  </a:lnTo>
                  <a:lnTo>
                    <a:pt x="1053" y="1614"/>
                  </a:lnTo>
                  <a:lnTo>
                    <a:pt x="772" y="1965"/>
                  </a:lnTo>
                  <a:lnTo>
                    <a:pt x="561" y="2351"/>
                  </a:lnTo>
                  <a:lnTo>
                    <a:pt x="386" y="2737"/>
                  </a:lnTo>
                  <a:lnTo>
                    <a:pt x="211" y="3158"/>
                  </a:lnTo>
                  <a:lnTo>
                    <a:pt x="106" y="3578"/>
                  </a:lnTo>
                  <a:lnTo>
                    <a:pt x="35" y="4034"/>
                  </a:lnTo>
                  <a:lnTo>
                    <a:pt x="0" y="4490"/>
                  </a:lnTo>
                  <a:lnTo>
                    <a:pt x="0" y="93895"/>
                  </a:lnTo>
                  <a:lnTo>
                    <a:pt x="35" y="94245"/>
                  </a:lnTo>
                  <a:lnTo>
                    <a:pt x="70" y="94596"/>
                  </a:lnTo>
                  <a:lnTo>
                    <a:pt x="141" y="94947"/>
                  </a:lnTo>
                  <a:lnTo>
                    <a:pt x="246" y="95262"/>
                  </a:lnTo>
                  <a:lnTo>
                    <a:pt x="351" y="95578"/>
                  </a:lnTo>
                  <a:lnTo>
                    <a:pt x="491" y="95894"/>
                  </a:lnTo>
                  <a:lnTo>
                    <a:pt x="667" y="96209"/>
                  </a:lnTo>
                  <a:lnTo>
                    <a:pt x="842" y="96490"/>
                  </a:lnTo>
                  <a:lnTo>
                    <a:pt x="1053" y="96736"/>
                  </a:lnTo>
                  <a:lnTo>
                    <a:pt x="1263" y="96981"/>
                  </a:lnTo>
                  <a:lnTo>
                    <a:pt x="1508" y="97227"/>
                  </a:lnTo>
                  <a:lnTo>
                    <a:pt x="1754" y="97437"/>
                  </a:lnTo>
                  <a:lnTo>
                    <a:pt x="2035" y="97648"/>
                  </a:lnTo>
                  <a:lnTo>
                    <a:pt x="2315" y="97823"/>
                  </a:lnTo>
                  <a:lnTo>
                    <a:pt x="2631" y="97963"/>
                  </a:lnTo>
                  <a:lnTo>
                    <a:pt x="2947" y="98104"/>
                  </a:lnTo>
                  <a:lnTo>
                    <a:pt x="3297" y="98209"/>
                  </a:lnTo>
                  <a:lnTo>
                    <a:pt x="3718" y="98314"/>
                  </a:lnTo>
                  <a:lnTo>
                    <a:pt x="4104" y="98384"/>
                  </a:lnTo>
                  <a:lnTo>
                    <a:pt x="63344" y="98384"/>
                  </a:lnTo>
                  <a:lnTo>
                    <a:pt x="63835" y="98349"/>
                  </a:lnTo>
                  <a:lnTo>
                    <a:pt x="64256" y="98314"/>
                  </a:lnTo>
                  <a:lnTo>
                    <a:pt x="64712" y="98174"/>
                  </a:lnTo>
                  <a:lnTo>
                    <a:pt x="65098" y="98033"/>
                  </a:lnTo>
                  <a:lnTo>
                    <a:pt x="65519" y="97858"/>
                  </a:lnTo>
                  <a:lnTo>
                    <a:pt x="65870" y="97612"/>
                  </a:lnTo>
                  <a:lnTo>
                    <a:pt x="66220" y="97367"/>
                  </a:lnTo>
                  <a:lnTo>
                    <a:pt x="66536" y="97086"/>
                  </a:lnTo>
                  <a:lnTo>
                    <a:pt x="66817" y="96736"/>
                  </a:lnTo>
                  <a:lnTo>
                    <a:pt x="67097" y="96420"/>
                  </a:lnTo>
                  <a:lnTo>
                    <a:pt x="67308" y="96034"/>
                  </a:lnTo>
                  <a:lnTo>
                    <a:pt x="67518" y="95648"/>
                  </a:lnTo>
                  <a:lnTo>
                    <a:pt x="67659" y="95227"/>
                  </a:lnTo>
                  <a:lnTo>
                    <a:pt x="67764" y="94807"/>
                  </a:lnTo>
                  <a:lnTo>
                    <a:pt x="67834" y="94351"/>
                  </a:lnTo>
                  <a:lnTo>
                    <a:pt x="67869" y="93895"/>
                  </a:lnTo>
                  <a:lnTo>
                    <a:pt x="67869" y="4490"/>
                  </a:lnTo>
                  <a:lnTo>
                    <a:pt x="67834" y="4069"/>
                  </a:lnTo>
                  <a:lnTo>
                    <a:pt x="67799" y="3684"/>
                  </a:lnTo>
                  <a:lnTo>
                    <a:pt x="67694" y="3298"/>
                  </a:lnTo>
                  <a:lnTo>
                    <a:pt x="67588" y="2947"/>
                  </a:lnTo>
                  <a:lnTo>
                    <a:pt x="67448" y="2596"/>
                  </a:lnTo>
                  <a:lnTo>
                    <a:pt x="67273" y="2246"/>
                  </a:lnTo>
                  <a:lnTo>
                    <a:pt x="67062" y="1930"/>
                  </a:lnTo>
                  <a:lnTo>
                    <a:pt x="66852" y="1649"/>
                  </a:lnTo>
                  <a:lnTo>
                    <a:pt x="66501" y="1263"/>
                  </a:lnTo>
                  <a:lnTo>
                    <a:pt x="66150" y="948"/>
                  </a:lnTo>
                  <a:lnTo>
                    <a:pt x="65765" y="667"/>
                  </a:lnTo>
                  <a:lnTo>
                    <a:pt x="65309" y="422"/>
                  </a:lnTo>
                  <a:lnTo>
                    <a:pt x="64853" y="246"/>
                  </a:lnTo>
                  <a:lnTo>
                    <a:pt x="64397" y="106"/>
                  </a:lnTo>
                  <a:lnTo>
                    <a:pt x="63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75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57487" y="91229"/>
                  </a:lnTo>
                  <a:lnTo>
                    <a:pt x="57803" y="91193"/>
                  </a:lnTo>
                  <a:lnTo>
                    <a:pt x="58083" y="91158"/>
                  </a:lnTo>
                  <a:lnTo>
                    <a:pt x="58364" y="91088"/>
                  </a:lnTo>
                  <a:lnTo>
                    <a:pt x="58644" y="90983"/>
                  </a:lnTo>
                  <a:lnTo>
                    <a:pt x="58890" y="90878"/>
                  </a:lnTo>
                  <a:lnTo>
                    <a:pt x="59135" y="90702"/>
                  </a:lnTo>
                  <a:lnTo>
                    <a:pt x="59381" y="90527"/>
                  </a:lnTo>
                  <a:lnTo>
                    <a:pt x="59591" y="90352"/>
                  </a:lnTo>
                  <a:lnTo>
                    <a:pt x="59767" y="90141"/>
                  </a:lnTo>
                  <a:lnTo>
                    <a:pt x="59942" y="89896"/>
                  </a:lnTo>
                  <a:lnTo>
                    <a:pt x="60082" y="89685"/>
                  </a:lnTo>
                  <a:lnTo>
                    <a:pt x="60223" y="89405"/>
                  </a:lnTo>
                  <a:lnTo>
                    <a:pt x="60328" y="89124"/>
                  </a:lnTo>
                  <a:lnTo>
                    <a:pt x="60398" y="88843"/>
                  </a:lnTo>
                  <a:lnTo>
                    <a:pt x="60433" y="88563"/>
                  </a:lnTo>
                  <a:lnTo>
                    <a:pt x="60433" y="88247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75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49490" y="91229"/>
                  </a:lnTo>
                  <a:lnTo>
                    <a:pt x="60433" y="79864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75"/>
            <p:cNvSpPr/>
            <p:nvPr/>
          </p:nvSpPr>
          <p:spPr>
            <a:xfrm rot="316603">
              <a:off x="7015610" y="4123020"/>
              <a:ext cx="315678" cy="327792"/>
            </a:xfrm>
            <a:custGeom>
              <a:rect b="b" l="l" r="r" t="t"/>
              <a:pathLst>
                <a:path extrusionOk="0" h="11365" w="10945">
                  <a:moveTo>
                    <a:pt x="2667" y="0"/>
                  </a:moveTo>
                  <a:lnTo>
                    <a:pt x="2386" y="71"/>
                  </a:lnTo>
                  <a:lnTo>
                    <a:pt x="2105" y="141"/>
                  </a:lnTo>
                  <a:lnTo>
                    <a:pt x="1825" y="211"/>
                  </a:lnTo>
                  <a:lnTo>
                    <a:pt x="1579" y="351"/>
                  </a:lnTo>
                  <a:lnTo>
                    <a:pt x="1334" y="492"/>
                  </a:lnTo>
                  <a:lnTo>
                    <a:pt x="1088" y="667"/>
                  </a:lnTo>
                  <a:lnTo>
                    <a:pt x="878" y="877"/>
                  </a:lnTo>
                  <a:lnTo>
                    <a:pt x="702" y="1088"/>
                  </a:lnTo>
                  <a:lnTo>
                    <a:pt x="527" y="1298"/>
                  </a:lnTo>
                  <a:lnTo>
                    <a:pt x="387" y="1544"/>
                  </a:lnTo>
                  <a:lnTo>
                    <a:pt x="246" y="1789"/>
                  </a:lnTo>
                  <a:lnTo>
                    <a:pt x="141" y="2070"/>
                  </a:lnTo>
                  <a:lnTo>
                    <a:pt x="71" y="2350"/>
                  </a:lnTo>
                  <a:lnTo>
                    <a:pt x="36" y="2666"/>
                  </a:lnTo>
                  <a:lnTo>
                    <a:pt x="1" y="2947"/>
                  </a:lnTo>
                  <a:lnTo>
                    <a:pt x="1" y="11365"/>
                  </a:lnTo>
                  <a:lnTo>
                    <a:pt x="10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75"/>
            <p:cNvSpPr/>
            <p:nvPr/>
          </p:nvSpPr>
          <p:spPr>
            <a:xfrm rot="316603">
              <a:off x="6295846" y="1668282"/>
              <a:ext cx="788085" cy="192233"/>
            </a:xfrm>
            <a:custGeom>
              <a:rect b="b" l="l" r="r" t="t"/>
              <a:pathLst>
                <a:path extrusionOk="0" h="6665" w="27324">
                  <a:moveTo>
                    <a:pt x="0" y="0"/>
                  </a:moveTo>
                  <a:lnTo>
                    <a:pt x="0" y="6664"/>
                  </a:lnTo>
                  <a:lnTo>
                    <a:pt x="27323" y="6664"/>
                  </a:lnTo>
                  <a:lnTo>
                    <a:pt x="273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75"/>
            <p:cNvSpPr/>
            <p:nvPr/>
          </p:nvSpPr>
          <p:spPr>
            <a:xfrm rot="316603">
              <a:off x="6320152" y="1333542"/>
              <a:ext cx="788085" cy="335897"/>
            </a:xfrm>
            <a:custGeom>
              <a:rect b="b" l="l" r="r" t="t"/>
              <a:pathLst>
                <a:path extrusionOk="0" h="11646" w="27324">
                  <a:moveTo>
                    <a:pt x="13679" y="2842"/>
                  </a:moveTo>
                  <a:lnTo>
                    <a:pt x="13925" y="2877"/>
                  </a:lnTo>
                  <a:lnTo>
                    <a:pt x="14170" y="2912"/>
                  </a:lnTo>
                  <a:lnTo>
                    <a:pt x="14416" y="2982"/>
                  </a:lnTo>
                  <a:lnTo>
                    <a:pt x="14661" y="3052"/>
                  </a:lnTo>
                  <a:lnTo>
                    <a:pt x="14872" y="3157"/>
                  </a:lnTo>
                  <a:lnTo>
                    <a:pt x="15082" y="3298"/>
                  </a:lnTo>
                  <a:lnTo>
                    <a:pt x="15293" y="3438"/>
                  </a:lnTo>
                  <a:lnTo>
                    <a:pt x="15468" y="3613"/>
                  </a:lnTo>
                  <a:lnTo>
                    <a:pt x="15643" y="3789"/>
                  </a:lnTo>
                  <a:lnTo>
                    <a:pt x="15784" y="3964"/>
                  </a:lnTo>
                  <a:lnTo>
                    <a:pt x="15889" y="4175"/>
                  </a:lnTo>
                  <a:lnTo>
                    <a:pt x="16029" y="4420"/>
                  </a:lnTo>
                  <a:lnTo>
                    <a:pt x="16099" y="4630"/>
                  </a:lnTo>
                  <a:lnTo>
                    <a:pt x="16169" y="4876"/>
                  </a:lnTo>
                  <a:lnTo>
                    <a:pt x="16205" y="5157"/>
                  </a:lnTo>
                  <a:lnTo>
                    <a:pt x="16205" y="5402"/>
                  </a:lnTo>
                  <a:lnTo>
                    <a:pt x="16205" y="5648"/>
                  </a:lnTo>
                  <a:lnTo>
                    <a:pt x="16169" y="5928"/>
                  </a:lnTo>
                  <a:lnTo>
                    <a:pt x="16099" y="6174"/>
                  </a:lnTo>
                  <a:lnTo>
                    <a:pt x="16029" y="6384"/>
                  </a:lnTo>
                  <a:lnTo>
                    <a:pt x="15889" y="6630"/>
                  </a:lnTo>
                  <a:lnTo>
                    <a:pt x="15784" y="6840"/>
                  </a:lnTo>
                  <a:lnTo>
                    <a:pt x="15643" y="7016"/>
                  </a:lnTo>
                  <a:lnTo>
                    <a:pt x="15468" y="7191"/>
                  </a:lnTo>
                  <a:lnTo>
                    <a:pt x="15293" y="7366"/>
                  </a:lnTo>
                  <a:lnTo>
                    <a:pt x="15082" y="7507"/>
                  </a:lnTo>
                  <a:lnTo>
                    <a:pt x="14872" y="7647"/>
                  </a:lnTo>
                  <a:lnTo>
                    <a:pt x="14661" y="7752"/>
                  </a:lnTo>
                  <a:lnTo>
                    <a:pt x="14416" y="7822"/>
                  </a:lnTo>
                  <a:lnTo>
                    <a:pt x="14170" y="7892"/>
                  </a:lnTo>
                  <a:lnTo>
                    <a:pt x="13925" y="7927"/>
                  </a:lnTo>
                  <a:lnTo>
                    <a:pt x="13679" y="7963"/>
                  </a:lnTo>
                  <a:lnTo>
                    <a:pt x="13399" y="7927"/>
                  </a:lnTo>
                  <a:lnTo>
                    <a:pt x="13153" y="7892"/>
                  </a:lnTo>
                  <a:lnTo>
                    <a:pt x="12908" y="7822"/>
                  </a:lnTo>
                  <a:lnTo>
                    <a:pt x="12662" y="7752"/>
                  </a:lnTo>
                  <a:lnTo>
                    <a:pt x="12452" y="7647"/>
                  </a:lnTo>
                  <a:lnTo>
                    <a:pt x="12241" y="7507"/>
                  </a:lnTo>
                  <a:lnTo>
                    <a:pt x="12031" y="7366"/>
                  </a:lnTo>
                  <a:lnTo>
                    <a:pt x="11855" y="7191"/>
                  </a:lnTo>
                  <a:lnTo>
                    <a:pt x="11680" y="7016"/>
                  </a:lnTo>
                  <a:lnTo>
                    <a:pt x="11540" y="6840"/>
                  </a:lnTo>
                  <a:lnTo>
                    <a:pt x="11434" y="6630"/>
                  </a:lnTo>
                  <a:lnTo>
                    <a:pt x="11329" y="6384"/>
                  </a:lnTo>
                  <a:lnTo>
                    <a:pt x="11224" y="6174"/>
                  </a:lnTo>
                  <a:lnTo>
                    <a:pt x="11154" y="5928"/>
                  </a:lnTo>
                  <a:lnTo>
                    <a:pt x="11119" y="5648"/>
                  </a:lnTo>
                  <a:lnTo>
                    <a:pt x="11119" y="5402"/>
                  </a:lnTo>
                  <a:lnTo>
                    <a:pt x="11119" y="5157"/>
                  </a:lnTo>
                  <a:lnTo>
                    <a:pt x="11154" y="4876"/>
                  </a:lnTo>
                  <a:lnTo>
                    <a:pt x="11224" y="4630"/>
                  </a:lnTo>
                  <a:lnTo>
                    <a:pt x="11329" y="4420"/>
                  </a:lnTo>
                  <a:lnTo>
                    <a:pt x="11434" y="4175"/>
                  </a:lnTo>
                  <a:lnTo>
                    <a:pt x="11540" y="3964"/>
                  </a:lnTo>
                  <a:lnTo>
                    <a:pt x="11680" y="3789"/>
                  </a:lnTo>
                  <a:lnTo>
                    <a:pt x="11855" y="3613"/>
                  </a:lnTo>
                  <a:lnTo>
                    <a:pt x="12031" y="3438"/>
                  </a:lnTo>
                  <a:lnTo>
                    <a:pt x="12241" y="3298"/>
                  </a:lnTo>
                  <a:lnTo>
                    <a:pt x="12452" y="3157"/>
                  </a:lnTo>
                  <a:lnTo>
                    <a:pt x="12662" y="3052"/>
                  </a:lnTo>
                  <a:lnTo>
                    <a:pt x="12908" y="2982"/>
                  </a:lnTo>
                  <a:lnTo>
                    <a:pt x="13153" y="2912"/>
                  </a:lnTo>
                  <a:lnTo>
                    <a:pt x="13399" y="2877"/>
                  </a:lnTo>
                  <a:lnTo>
                    <a:pt x="13679" y="2842"/>
                  </a:lnTo>
                  <a:close/>
                  <a:moveTo>
                    <a:pt x="13399" y="1"/>
                  </a:moveTo>
                  <a:lnTo>
                    <a:pt x="12732" y="71"/>
                  </a:lnTo>
                  <a:lnTo>
                    <a:pt x="12136" y="211"/>
                  </a:lnTo>
                  <a:lnTo>
                    <a:pt x="11505" y="387"/>
                  </a:lnTo>
                  <a:lnTo>
                    <a:pt x="10943" y="632"/>
                  </a:lnTo>
                  <a:lnTo>
                    <a:pt x="10382" y="948"/>
                  </a:lnTo>
                  <a:lnTo>
                    <a:pt x="9891" y="1298"/>
                  </a:lnTo>
                  <a:lnTo>
                    <a:pt x="9435" y="1684"/>
                  </a:lnTo>
                  <a:lnTo>
                    <a:pt x="8979" y="2140"/>
                  </a:lnTo>
                  <a:lnTo>
                    <a:pt x="8593" y="2631"/>
                  </a:lnTo>
                  <a:lnTo>
                    <a:pt x="8278" y="3157"/>
                  </a:lnTo>
                  <a:lnTo>
                    <a:pt x="7997" y="3719"/>
                  </a:lnTo>
                  <a:lnTo>
                    <a:pt x="7787" y="4280"/>
                  </a:lnTo>
                  <a:lnTo>
                    <a:pt x="7611" y="4911"/>
                  </a:lnTo>
                  <a:lnTo>
                    <a:pt x="7506" y="5542"/>
                  </a:lnTo>
                  <a:lnTo>
                    <a:pt x="7471" y="6209"/>
                  </a:lnTo>
                  <a:lnTo>
                    <a:pt x="7436" y="6630"/>
                  </a:lnTo>
                  <a:lnTo>
                    <a:pt x="7331" y="7016"/>
                  </a:lnTo>
                  <a:lnTo>
                    <a:pt x="7155" y="7366"/>
                  </a:lnTo>
                  <a:lnTo>
                    <a:pt x="6910" y="7647"/>
                  </a:lnTo>
                  <a:lnTo>
                    <a:pt x="6594" y="7892"/>
                  </a:lnTo>
                  <a:lnTo>
                    <a:pt x="6279" y="8103"/>
                  </a:lnTo>
                  <a:lnTo>
                    <a:pt x="5893" y="8208"/>
                  </a:lnTo>
                  <a:lnTo>
                    <a:pt x="5682" y="8243"/>
                  </a:lnTo>
                  <a:lnTo>
                    <a:pt x="2982" y="8243"/>
                  </a:lnTo>
                  <a:lnTo>
                    <a:pt x="2666" y="8278"/>
                  </a:lnTo>
                  <a:lnTo>
                    <a:pt x="2385" y="8313"/>
                  </a:lnTo>
                  <a:lnTo>
                    <a:pt x="2105" y="8383"/>
                  </a:lnTo>
                  <a:lnTo>
                    <a:pt x="1824" y="8489"/>
                  </a:lnTo>
                  <a:lnTo>
                    <a:pt x="1579" y="8629"/>
                  </a:lnTo>
                  <a:lnTo>
                    <a:pt x="1333" y="8769"/>
                  </a:lnTo>
                  <a:lnTo>
                    <a:pt x="1088" y="8945"/>
                  </a:lnTo>
                  <a:lnTo>
                    <a:pt x="877" y="9120"/>
                  </a:lnTo>
                  <a:lnTo>
                    <a:pt x="702" y="9330"/>
                  </a:lnTo>
                  <a:lnTo>
                    <a:pt x="526" y="9576"/>
                  </a:lnTo>
                  <a:lnTo>
                    <a:pt x="386" y="9821"/>
                  </a:lnTo>
                  <a:lnTo>
                    <a:pt x="246" y="10067"/>
                  </a:lnTo>
                  <a:lnTo>
                    <a:pt x="141" y="10348"/>
                  </a:lnTo>
                  <a:lnTo>
                    <a:pt x="70" y="10628"/>
                  </a:lnTo>
                  <a:lnTo>
                    <a:pt x="35" y="10909"/>
                  </a:lnTo>
                  <a:lnTo>
                    <a:pt x="0" y="11224"/>
                  </a:lnTo>
                  <a:lnTo>
                    <a:pt x="0" y="11645"/>
                  </a:lnTo>
                  <a:lnTo>
                    <a:pt x="27323" y="11645"/>
                  </a:lnTo>
                  <a:lnTo>
                    <a:pt x="27323" y="11224"/>
                  </a:lnTo>
                  <a:lnTo>
                    <a:pt x="27288" y="10909"/>
                  </a:lnTo>
                  <a:lnTo>
                    <a:pt x="27253" y="10628"/>
                  </a:lnTo>
                  <a:lnTo>
                    <a:pt x="27183" y="10348"/>
                  </a:lnTo>
                  <a:lnTo>
                    <a:pt x="27078" y="10067"/>
                  </a:lnTo>
                  <a:lnTo>
                    <a:pt x="26972" y="9821"/>
                  </a:lnTo>
                  <a:lnTo>
                    <a:pt x="26797" y="9576"/>
                  </a:lnTo>
                  <a:lnTo>
                    <a:pt x="26622" y="9330"/>
                  </a:lnTo>
                  <a:lnTo>
                    <a:pt x="26446" y="9120"/>
                  </a:lnTo>
                  <a:lnTo>
                    <a:pt x="26236" y="8945"/>
                  </a:lnTo>
                  <a:lnTo>
                    <a:pt x="25990" y="8769"/>
                  </a:lnTo>
                  <a:lnTo>
                    <a:pt x="25745" y="8629"/>
                  </a:lnTo>
                  <a:lnTo>
                    <a:pt x="25499" y="8489"/>
                  </a:lnTo>
                  <a:lnTo>
                    <a:pt x="25219" y="8383"/>
                  </a:lnTo>
                  <a:lnTo>
                    <a:pt x="24938" y="8313"/>
                  </a:lnTo>
                  <a:lnTo>
                    <a:pt x="24657" y="8278"/>
                  </a:lnTo>
                  <a:lnTo>
                    <a:pt x="24342" y="8243"/>
                  </a:lnTo>
                  <a:lnTo>
                    <a:pt x="21641" y="8243"/>
                  </a:lnTo>
                  <a:lnTo>
                    <a:pt x="21431" y="8208"/>
                  </a:lnTo>
                  <a:lnTo>
                    <a:pt x="21045" y="8103"/>
                  </a:lnTo>
                  <a:lnTo>
                    <a:pt x="20729" y="7927"/>
                  </a:lnTo>
                  <a:lnTo>
                    <a:pt x="20413" y="7647"/>
                  </a:lnTo>
                  <a:lnTo>
                    <a:pt x="20203" y="7366"/>
                  </a:lnTo>
                  <a:lnTo>
                    <a:pt x="19993" y="7016"/>
                  </a:lnTo>
                  <a:lnTo>
                    <a:pt x="19887" y="6630"/>
                  </a:lnTo>
                  <a:lnTo>
                    <a:pt x="19852" y="6209"/>
                  </a:lnTo>
                  <a:lnTo>
                    <a:pt x="19852" y="5928"/>
                  </a:lnTo>
                  <a:lnTo>
                    <a:pt x="19782" y="5332"/>
                  </a:lnTo>
                  <a:lnTo>
                    <a:pt x="19677" y="4771"/>
                  </a:lnTo>
                  <a:lnTo>
                    <a:pt x="19537" y="4245"/>
                  </a:lnTo>
                  <a:lnTo>
                    <a:pt x="19326" y="3719"/>
                  </a:lnTo>
                  <a:lnTo>
                    <a:pt x="19081" y="3192"/>
                  </a:lnTo>
                  <a:lnTo>
                    <a:pt x="18800" y="2736"/>
                  </a:lnTo>
                  <a:lnTo>
                    <a:pt x="18449" y="2281"/>
                  </a:lnTo>
                  <a:lnTo>
                    <a:pt x="18063" y="1860"/>
                  </a:lnTo>
                  <a:lnTo>
                    <a:pt x="17678" y="1509"/>
                  </a:lnTo>
                  <a:lnTo>
                    <a:pt x="17222" y="1158"/>
                  </a:lnTo>
                  <a:lnTo>
                    <a:pt x="16766" y="842"/>
                  </a:lnTo>
                  <a:lnTo>
                    <a:pt x="16275" y="597"/>
                  </a:lnTo>
                  <a:lnTo>
                    <a:pt x="15749" y="387"/>
                  </a:lnTo>
                  <a:lnTo>
                    <a:pt x="15222" y="211"/>
                  </a:lnTo>
                  <a:lnTo>
                    <a:pt x="14661" y="71"/>
                  </a:lnTo>
                  <a:lnTo>
                    <a:pt x="14065" y="36"/>
                  </a:lnTo>
                  <a:lnTo>
                    <a:pt x="13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75"/>
            <p:cNvSpPr/>
            <p:nvPr/>
          </p:nvSpPr>
          <p:spPr>
            <a:xfrm rot="316603">
              <a:off x="6608556" y="1382181"/>
              <a:ext cx="213461" cy="214471"/>
            </a:xfrm>
            <a:custGeom>
              <a:rect b="b" l="l" r="r" t="t"/>
              <a:pathLst>
                <a:path extrusionOk="0" h="7436" w="7401">
                  <a:moveTo>
                    <a:pt x="3718" y="1158"/>
                  </a:moveTo>
                  <a:lnTo>
                    <a:pt x="3964" y="1193"/>
                  </a:lnTo>
                  <a:lnTo>
                    <a:pt x="4209" y="1228"/>
                  </a:lnTo>
                  <a:lnTo>
                    <a:pt x="4455" y="1298"/>
                  </a:lnTo>
                  <a:lnTo>
                    <a:pt x="4700" y="1368"/>
                  </a:lnTo>
                  <a:lnTo>
                    <a:pt x="4911" y="1473"/>
                  </a:lnTo>
                  <a:lnTo>
                    <a:pt x="5121" y="1614"/>
                  </a:lnTo>
                  <a:lnTo>
                    <a:pt x="5332" y="1754"/>
                  </a:lnTo>
                  <a:lnTo>
                    <a:pt x="5507" y="1929"/>
                  </a:lnTo>
                  <a:lnTo>
                    <a:pt x="5682" y="2105"/>
                  </a:lnTo>
                  <a:lnTo>
                    <a:pt x="5823" y="2280"/>
                  </a:lnTo>
                  <a:lnTo>
                    <a:pt x="5928" y="2491"/>
                  </a:lnTo>
                  <a:lnTo>
                    <a:pt x="6068" y="2736"/>
                  </a:lnTo>
                  <a:lnTo>
                    <a:pt x="6138" y="2946"/>
                  </a:lnTo>
                  <a:lnTo>
                    <a:pt x="6208" y="3192"/>
                  </a:lnTo>
                  <a:lnTo>
                    <a:pt x="6244" y="3473"/>
                  </a:lnTo>
                  <a:lnTo>
                    <a:pt x="6244" y="3718"/>
                  </a:lnTo>
                  <a:lnTo>
                    <a:pt x="6244" y="3964"/>
                  </a:lnTo>
                  <a:lnTo>
                    <a:pt x="6208" y="4244"/>
                  </a:lnTo>
                  <a:lnTo>
                    <a:pt x="6138" y="4490"/>
                  </a:lnTo>
                  <a:lnTo>
                    <a:pt x="6068" y="4700"/>
                  </a:lnTo>
                  <a:lnTo>
                    <a:pt x="5928" y="4946"/>
                  </a:lnTo>
                  <a:lnTo>
                    <a:pt x="5823" y="5156"/>
                  </a:lnTo>
                  <a:lnTo>
                    <a:pt x="5682" y="5332"/>
                  </a:lnTo>
                  <a:lnTo>
                    <a:pt x="5507" y="5507"/>
                  </a:lnTo>
                  <a:lnTo>
                    <a:pt x="5332" y="5682"/>
                  </a:lnTo>
                  <a:lnTo>
                    <a:pt x="5121" y="5823"/>
                  </a:lnTo>
                  <a:lnTo>
                    <a:pt x="4911" y="5963"/>
                  </a:lnTo>
                  <a:lnTo>
                    <a:pt x="4700" y="6068"/>
                  </a:lnTo>
                  <a:lnTo>
                    <a:pt x="4455" y="6138"/>
                  </a:lnTo>
                  <a:lnTo>
                    <a:pt x="4209" y="6208"/>
                  </a:lnTo>
                  <a:lnTo>
                    <a:pt x="3964" y="6243"/>
                  </a:lnTo>
                  <a:lnTo>
                    <a:pt x="3718" y="6279"/>
                  </a:lnTo>
                  <a:lnTo>
                    <a:pt x="3438" y="6243"/>
                  </a:lnTo>
                  <a:lnTo>
                    <a:pt x="3192" y="6208"/>
                  </a:lnTo>
                  <a:lnTo>
                    <a:pt x="2947" y="6138"/>
                  </a:lnTo>
                  <a:lnTo>
                    <a:pt x="2701" y="6068"/>
                  </a:lnTo>
                  <a:lnTo>
                    <a:pt x="2491" y="5963"/>
                  </a:lnTo>
                  <a:lnTo>
                    <a:pt x="2280" y="5823"/>
                  </a:lnTo>
                  <a:lnTo>
                    <a:pt x="2070" y="5682"/>
                  </a:lnTo>
                  <a:lnTo>
                    <a:pt x="1894" y="5507"/>
                  </a:lnTo>
                  <a:lnTo>
                    <a:pt x="1719" y="5332"/>
                  </a:lnTo>
                  <a:lnTo>
                    <a:pt x="1579" y="5156"/>
                  </a:lnTo>
                  <a:lnTo>
                    <a:pt x="1473" y="4946"/>
                  </a:lnTo>
                  <a:lnTo>
                    <a:pt x="1368" y="4700"/>
                  </a:lnTo>
                  <a:lnTo>
                    <a:pt x="1263" y="4490"/>
                  </a:lnTo>
                  <a:lnTo>
                    <a:pt x="1193" y="4244"/>
                  </a:lnTo>
                  <a:lnTo>
                    <a:pt x="1158" y="3964"/>
                  </a:lnTo>
                  <a:lnTo>
                    <a:pt x="1158" y="3718"/>
                  </a:lnTo>
                  <a:lnTo>
                    <a:pt x="1158" y="3473"/>
                  </a:lnTo>
                  <a:lnTo>
                    <a:pt x="1193" y="3192"/>
                  </a:lnTo>
                  <a:lnTo>
                    <a:pt x="1263" y="2946"/>
                  </a:lnTo>
                  <a:lnTo>
                    <a:pt x="1368" y="2736"/>
                  </a:lnTo>
                  <a:lnTo>
                    <a:pt x="1473" y="2491"/>
                  </a:lnTo>
                  <a:lnTo>
                    <a:pt x="1579" y="2280"/>
                  </a:lnTo>
                  <a:lnTo>
                    <a:pt x="1719" y="2105"/>
                  </a:lnTo>
                  <a:lnTo>
                    <a:pt x="1894" y="1929"/>
                  </a:lnTo>
                  <a:lnTo>
                    <a:pt x="2070" y="1754"/>
                  </a:lnTo>
                  <a:lnTo>
                    <a:pt x="2280" y="1614"/>
                  </a:lnTo>
                  <a:lnTo>
                    <a:pt x="2491" y="1473"/>
                  </a:lnTo>
                  <a:lnTo>
                    <a:pt x="2701" y="1368"/>
                  </a:lnTo>
                  <a:lnTo>
                    <a:pt x="2947" y="1298"/>
                  </a:lnTo>
                  <a:lnTo>
                    <a:pt x="3192" y="1228"/>
                  </a:lnTo>
                  <a:lnTo>
                    <a:pt x="3438" y="1193"/>
                  </a:lnTo>
                  <a:lnTo>
                    <a:pt x="3718" y="1158"/>
                  </a:lnTo>
                  <a:close/>
                  <a:moveTo>
                    <a:pt x="3718" y="0"/>
                  </a:moveTo>
                  <a:lnTo>
                    <a:pt x="3332" y="35"/>
                  </a:lnTo>
                  <a:lnTo>
                    <a:pt x="2947" y="105"/>
                  </a:lnTo>
                  <a:lnTo>
                    <a:pt x="2596" y="176"/>
                  </a:lnTo>
                  <a:lnTo>
                    <a:pt x="2245" y="316"/>
                  </a:lnTo>
                  <a:lnTo>
                    <a:pt x="1929" y="456"/>
                  </a:lnTo>
                  <a:lnTo>
                    <a:pt x="1649" y="632"/>
                  </a:lnTo>
                  <a:lnTo>
                    <a:pt x="1333" y="877"/>
                  </a:lnTo>
                  <a:lnTo>
                    <a:pt x="1088" y="1088"/>
                  </a:lnTo>
                  <a:lnTo>
                    <a:pt x="842" y="1368"/>
                  </a:lnTo>
                  <a:lnTo>
                    <a:pt x="632" y="1649"/>
                  </a:lnTo>
                  <a:lnTo>
                    <a:pt x="456" y="1964"/>
                  </a:lnTo>
                  <a:lnTo>
                    <a:pt x="281" y="2280"/>
                  </a:lnTo>
                  <a:lnTo>
                    <a:pt x="176" y="2631"/>
                  </a:lnTo>
                  <a:lnTo>
                    <a:pt x="70" y="2982"/>
                  </a:lnTo>
                  <a:lnTo>
                    <a:pt x="35" y="3332"/>
                  </a:lnTo>
                  <a:lnTo>
                    <a:pt x="0" y="3718"/>
                  </a:lnTo>
                  <a:lnTo>
                    <a:pt x="35" y="4139"/>
                  </a:lnTo>
                  <a:lnTo>
                    <a:pt x="106" y="4560"/>
                  </a:lnTo>
                  <a:lnTo>
                    <a:pt x="211" y="4946"/>
                  </a:lnTo>
                  <a:lnTo>
                    <a:pt x="351" y="5332"/>
                  </a:lnTo>
                  <a:lnTo>
                    <a:pt x="561" y="5682"/>
                  </a:lnTo>
                  <a:lnTo>
                    <a:pt x="807" y="5998"/>
                  </a:lnTo>
                  <a:lnTo>
                    <a:pt x="1053" y="6314"/>
                  </a:lnTo>
                  <a:lnTo>
                    <a:pt x="1333" y="6559"/>
                  </a:lnTo>
                  <a:lnTo>
                    <a:pt x="1579" y="6770"/>
                  </a:lnTo>
                  <a:lnTo>
                    <a:pt x="1859" y="6945"/>
                  </a:lnTo>
                  <a:lnTo>
                    <a:pt x="2140" y="7085"/>
                  </a:lnTo>
                  <a:lnTo>
                    <a:pt x="2420" y="7190"/>
                  </a:lnTo>
                  <a:lnTo>
                    <a:pt x="2736" y="7296"/>
                  </a:lnTo>
                  <a:lnTo>
                    <a:pt x="3052" y="7366"/>
                  </a:lnTo>
                  <a:lnTo>
                    <a:pt x="3367" y="7401"/>
                  </a:lnTo>
                  <a:lnTo>
                    <a:pt x="3718" y="7436"/>
                  </a:lnTo>
                  <a:lnTo>
                    <a:pt x="4034" y="7401"/>
                  </a:lnTo>
                  <a:lnTo>
                    <a:pt x="4350" y="7366"/>
                  </a:lnTo>
                  <a:lnTo>
                    <a:pt x="4665" y="7296"/>
                  </a:lnTo>
                  <a:lnTo>
                    <a:pt x="4981" y="7190"/>
                  </a:lnTo>
                  <a:lnTo>
                    <a:pt x="5261" y="7085"/>
                  </a:lnTo>
                  <a:lnTo>
                    <a:pt x="5542" y="6945"/>
                  </a:lnTo>
                  <a:lnTo>
                    <a:pt x="5823" y="6770"/>
                  </a:lnTo>
                  <a:lnTo>
                    <a:pt x="6068" y="6559"/>
                  </a:lnTo>
                  <a:lnTo>
                    <a:pt x="6349" y="6314"/>
                  </a:lnTo>
                  <a:lnTo>
                    <a:pt x="6629" y="5998"/>
                  </a:lnTo>
                  <a:lnTo>
                    <a:pt x="6840" y="5682"/>
                  </a:lnTo>
                  <a:lnTo>
                    <a:pt x="7050" y="5332"/>
                  </a:lnTo>
                  <a:lnTo>
                    <a:pt x="7191" y="4946"/>
                  </a:lnTo>
                  <a:lnTo>
                    <a:pt x="7296" y="4560"/>
                  </a:lnTo>
                  <a:lnTo>
                    <a:pt x="7366" y="4139"/>
                  </a:lnTo>
                  <a:lnTo>
                    <a:pt x="7401" y="3718"/>
                  </a:lnTo>
                  <a:lnTo>
                    <a:pt x="7401" y="3332"/>
                  </a:lnTo>
                  <a:lnTo>
                    <a:pt x="7331" y="2982"/>
                  </a:lnTo>
                  <a:lnTo>
                    <a:pt x="7226" y="2631"/>
                  </a:lnTo>
                  <a:lnTo>
                    <a:pt x="7120" y="2280"/>
                  </a:lnTo>
                  <a:lnTo>
                    <a:pt x="6945" y="1964"/>
                  </a:lnTo>
                  <a:lnTo>
                    <a:pt x="6770" y="1649"/>
                  </a:lnTo>
                  <a:lnTo>
                    <a:pt x="6559" y="1368"/>
                  </a:lnTo>
                  <a:lnTo>
                    <a:pt x="6314" y="1088"/>
                  </a:lnTo>
                  <a:lnTo>
                    <a:pt x="6068" y="877"/>
                  </a:lnTo>
                  <a:lnTo>
                    <a:pt x="5788" y="632"/>
                  </a:lnTo>
                  <a:lnTo>
                    <a:pt x="5472" y="456"/>
                  </a:lnTo>
                  <a:lnTo>
                    <a:pt x="5156" y="316"/>
                  </a:lnTo>
                  <a:lnTo>
                    <a:pt x="4805" y="176"/>
                  </a:lnTo>
                  <a:lnTo>
                    <a:pt x="4455" y="105"/>
                  </a:lnTo>
                  <a:lnTo>
                    <a:pt x="4069" y="35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75"/>
            <p:cNvSpPr/>
            <p:nvPr/>
          </p:nvSpPr>
          <p:spPr>
            <a:xfrm rot="316603">
              <a:off x="6298181" y="2050089"/>
              <a:ext cx="669717" cy="669717"/>
            </a:xfrm>
            <a:custGeom>
              <a:rect b="b" l="l" r="r" t="t"/>
              <a:pathLst>
                <a:path extrusionOk="0" h="23220" w="23220">
                  <a:moveTo>
                    <a:pt x="11014" y="1"/>
                  </a:moveTo>
                  <a:lnTo>
                    <a:pt x="10418" y="36"/>
                  </a:lnTo>
                  <a:lnTo>
                    <a:pt x="9821" y="141"/>
                  </a:lnTo>
                  <a:lnTo>
                    <a:pt x="9260" y="211"/>
                  </a:lnTo>
                  <a:lnTo>
                    <a:pt x="8699" y="351"/>
                  </a:lnTo>
                  <a:lnTo>
                    <a:pt x="8138" y="527"/>
                  </a:lnTo>
                  <a:lnTo>
                    <a:pt x="7612" y="702"/>
                  </a:lnTo>
                  <a:lnTo>
                    <a:pt x="7086" y="912"/>
                  </a:lnTo>
                  <a:lnTo>
                    <a:pt x="6559" y="1123"/>
                  </a:lnTo>
                  <a:lnTo>
                    <a:pt x="6068" y="1404"/>
                  </a:lnTo>
                  <a:lnTo>
                    <a:pt x="5577" y="1684"/>
                  </a:lnTo>
                  <a:lnTo>
                    <a:pt x="5121" y="1965"/>
                  </a:lnTo>
                  <a:lnTo>
                    <a:pt x="4665" y="2280"/>
                  </a:lnTo>
                  <a:lnTo>
                    <a:pt x="4210" y="2631"/>
                  </a:lnTo>
                  <a:lnTo>
                    <a:pt x="3789" y="3017"/>
                  </a:lnTo>
                  <a:lnTo>
                    <a:pt x="3403" y="3403"/>
                  </a:lnTo>
                  <a:lnTo>
                    <a:pt x="3017" y="3789"/>
                  </a:lnTo>
                  <a:lnTo>
                    <a:pt x="2631" y="4209"/>
                  </a:lnTo>
                  <a:lnTo>
                    <a:pt x="2280" y="4665"/>
                  </a:lnTo>
                  <a:lnTo>
                    <a:pt x="1965" y="5121"/>
                  </a:lnTo>
                  <a:lnTo>
                    <a:pt x="1684" y="5577"/>
                  </a:lnTo>
                  <a:lnTo>
                    <a:pt x="1404" y="6068"/>
                  </a:lnTo>
                  <a:lnTo>
                    <a:pt x="1123" y="6559"/>
                  </a:lnTo>
                  <a:lnTo>
                    <a:pt x="913" y="7086"/>
                  </a:lnTo>
                  <a:lnTo>
                    <a:pt x="702" y="7612"/>
                  </a:lnTo>
                  <a:lnTo>
                    <a:pt x="492" y="8138"/>
                  </a:lnTo>
                  <a:lnTo>
                    <a:pt x="351" y="8699"/>
                  </a:lnTo>
                  <a:lnTo>
                    <a:pt x="211" y="9260"/>
                  </a:lnTo>
                  <a:lnTo>
                    <a:pt x="106" y="9821"/>
                  </a:lnTo>
                  <a:lnTo>
                    <a:pt x="36" y="10418"/>
                  </a:lnTo>
                  <a:lnTo>
                    <a:pt x="1" y="11014"/>
                  </a:lnTo>
                  <a:lnTo>
                    <a:pt x="1" y="11610"/>
                  </a:lnTo>
                  <a:lnTo>
                    <a:pt x="1" y="12206"/>
                  </a:lnTo>
                  <a:lnTo>
                    <a:pt x="36" y="12803"/>
                  </a:lnTo>
                  <a:lnTo>
                    <a:pt x="106" y="13364"/>
                  </a:lnTo>
                  <a:lnTo>
                    <a:pt x="211" y="13925"/>
                  </a:lnTo>
                  <a:lnTo>
                    <a:pt x="351" y="14486"/>
                  </a:lnTo>
                  <a:lnTo>
                    <a:pt x="492" y="15047"/>
                  </a:lnTo>
                  <a:lnTo>
                    <a:pt x="702" y="15574"/>
                  </a:lnTo>
                  <a:lnTo>
                    <a:pt x="913" y="16135"/>
                  </a:lnTo>
                  <a:lnTo>
                    <a:pt x="1123" y="16626"/>
                  </a:lnTo>
                  <a:lnTo>
                    <a:pt x="1404" y="17117"/>
                  </a:lnTo>
                  <a:lnTo>
                    <a:pt x="1684" y="17608"/>
                  </a:lnTo>
                  <a:lnTo>
                    <a:pt x="1965" y="18099"/>
                  </a:lnTo>
                  <a:lnTo>
                    <a:pt x="2280" y="18555"/>
                  </a:lnTo>
                  <a:lnTo>
                    <a:pt x="2631" y="18976"/>
                  </a:lnTo>
                  <a:lnTo>
                    <a:pt x="3017" y="19397"/>
                  </a:lnTo>
                  <a:lnTo>
                    <a:pt x="3403" y="19818"/>
                  </a:lnTo>
                  <a:lnTo>
                    <a:pt x="3789" y="20203"/>
                  </a:lnTo>
                  <a:lnTo>
                    <a:pt x="4210" y="20554"/>
                  </a:lnTo>
                  <a:lnTo>
                    <a:pt x="4665" y="20905"/>
                  </a:lnTo>
                  <a:lnTo>
                    <a:pt x="5121" y="21220"/>
                  </a:lnTo>
                  <a:lnTo>
                    <a:pt x="5577" y="21536"/>
                  </a:lnTo>
                  <a:lnTo>
                    <a:pt x="6068" y="21817"/>
                  </a:lnTo>
                  <a:lnTo>
                    <a:pt x="6559" y="22062"/>
                  </a:lnTo>
                  <a:lnTo>
                    <a:pt x="7086" y="22308"/>
                  </a:lnTo>
                  <a:lnTo>
                    <a:pt x="7612" y="22518"/>
                  </a:lnTo>
                  <a:lnTo>
                    <a:pt x="8138" y="22694"/>
                  </a:lnTo>
                  <a:lnTo>
                    <a:pt x="8699" y="22834"/>
                  </a:lnTo>
                  <a:lnTo>
                    <a:pt x="9260" y="22974"/>
                  </a:lnTo>
                  <a:lnTo>
                    <a:pt x="9821" y="23079"/>
                  </a:lnTo>
                  <a:lnTo>
                    <a:pt x="10418" y="23150"/>
                  </a:lnTo>
                  <a:lnTo>
                    <a:pt x="11014" y="23185"/>
                  </a:lnTo>
                  <a:lnTo>
                    <a:pt x="11610" y="23220"/>
                  </a:lnTo>
                  <a:lnTo>
                    <a:pt x="12206" y="23185"/>
                  </a:lnTo>
                  <a:lnTo>
                    <a:pt x="12768" y="23150"/>
                  </a:lnTo>
                  <a:lnTo>
                    <a:pt x="13364" y="23079"/>
                  </a:lnTo>
                  <a:lnTo>
                    <a:pt x="13925" y="22974"/>
                  </a:lnTo>
                  <a:lnTo>
                    <a:pt x="14486" y="22834"/>
                  </a:lnTo>
                  <a:lnTo>
                    <a:pt x="15047" y="22694"/>
                  </a:lnTo>
                  <a:lnTo>
                    <a:pt x="15574" y="22518"/>
                  </a:lnTo>
                  <a:lnTo>
                    <a:pt x="16100" y="22308"/>
                  </a:lnTo>
                  <a:lnTo>
                    <a:pt x="16626" y="22062"/>
                  </a:lnTo>
                  <a:lnTo>
                    <a:pt x="17117" y="21817"/>
                  </a:lnTo>
                  <a:lnTo>
                    <a:pt x="17608" y="21536"/>
                  </a:lnTo>
                  <a:lnTo>
                    <a:pt x="18099" y="21220"/>
                  </a:lnTo>
                  <a:lnTo>
                    <a:pt x="18555" y="20905"/>
                  </a:lnTo>
                  <a:lnTo>
                    <a:pt x="18976" y="20554"/>
                  </a:lnTo>
                  <a:lnTo>
                    <a:pt x="19397" y="20203"/>
                  </a:lnTo>
                  <a:lnTo>
                    <a:pt x="19818" y="19818"/>
                  </a:lnTo>
                  <a:lnTo>
                    <a:pt x="20203" y="19397"/>
                  </a:lnTo>
                  <a:lnTo>
                    <a:pt x="20554" y="18976"/>
                  </a:lnTo>
                  <a:lnTo>
                    <a:pt x="20905" y="18555"/>
                  </a:lnTo>
                  <a:lnTo>
                    <a:pt x="21221" y="18099"/>
                  </a:lnTo>
                  <a:lnTo>
                    <a:pt x="21536" y="17608"/>
                  </a:lnTo>
                  <a:lnTo>
                    <a:pt x="21817" y="17117"/>
                  </a:lnTo>
                  <a:lnTo>
                    <a:pt x="22062" y="16626"/>
                  </a:lnTo>
                  <a:lnTo>
                    <a:pt x="22308" y="16135"/>
                  </a:lnTo>
                  <a:lnTo>
                    <a:pt x="22483" y="15574"/>
                  </a:lnTo>
                  <a:lnTo>
                    <a:pt x="22694" y="15047"/>
                  </a:lnTo>
                  <a:lnTo>
                    <a:pt x="22834" y="14486"/>
                  </a:lnTo>
                  <a:lnTo>
                    <a:pt x="22974" y="13925"/>
                  </a:lnTo>
                  <a:lnTo>
                    <a:pt x="23079" y="13364"/>
                  </a:lnTo>
                  <a:lnTo>
                    <a:pt x="23150" y="12803"/>
                  </a:lnTo>
                  <a:lnTo>
                    <a:pt x="23185" y="12206"/>
                  </a:lnTo>
                  <a:lnTo>
                    <a:pt x="23220" y="11610"/>
                  </a:lnTo>
                  <a:lnTo>
                    <a:pt x="23185" y="11014"/>
                  </a:lnTo>
                  <a:lnTo>
                    <a:pt x="23150" y="10418"/>
                  </a:lnTo>
                  <a:lnTo>
                    <a:pt x="23079" y="9821"/>
                  </a:lnTo>
                  <a:lnTo>
                    <a:pt x="22974" y="9260"/>
                  </a:lnTo>
                  <a:lnTo>
                    <a:pt x="22834" y="8699"/>
                  </a:lnTo>
                  <a:lnTo>
                    <a:pt x="22694" y="8138"/>
                  </a:lnTo>
                  <a:lnTo>
                    <a:pt x="22483" y="7612"/>
                  </a:lnTo>
                  <a:lnTo>
                    <a:pt x="22308" y="7086"/>
                  </a:lnTo>
                  <a:lnTo>
                    <a:pt x="22062" y="6559"/>
                  </a:lnTo>
                  <a:lnTo>
                    <a:pt x="21817" y="6068"/>
                  </a:lnTo>
                  <a:lnTo>
                    <a:pt x="21536" y="5577"/>
                  </a:lnTo>
                  <a:lnTo>
                    <a:pt x="21221" y="5121"/>
                  </a:lnTo>
                  <a:lnTo>
                    <a:pt x="20905" y="4665"/>
                  </a:lnTo>
                  <a:lnTo>
                    <a:pt x="20554" y="4209"/>
                  </a:lnTo>
                  <a:lnTo>
                    <a:pt x="20203" y="3789"/>
                  </a:lnTo>
                  <a:lnTo>
                    <a:pt x="19818" y="3403"/>
                  </a:lnTo>
                  <a:lnTo>
                    <a:pt x="19397" y="3017"/>
                  </a:lnTo>
                  <a:lnTo>
                    <a:pt x="18976" y="2631"/>
                  </a:lnTo>
                  <a:lnTo>
                    <a:pt x="18555" y="2280"/>
                  </a:lnTo>
                  <a:lnTo>
                    <a:pt x="18099" y="1965"/>
                  </a:lnTo>
                  <a:lnTo>
                    <a:pt x="17608" y="1684"/>
                  </a:lnTo>
                  <a:lnTo>
                    <a:pt x="17117" y="1404"/>
                  </a:lnTo>
                  <a:lnTo>
                    <a:pt x="16626" y="1123"/>
                  </a:lnTo>
                  <a:lnTo>
                    <a:pt x="16100" y="912"/>
                  </a:lnTo>
                  <a:lnTo>
                    <a:pt x="15574" y="702"/>
                  </a:lnTo>
                  <a:lnTo>
                    <a:pt x="15047" y="527"/>
                  </a:lnTo>
                  <a:lnTo>
                    <a:pt x="14486" y="351"/>
                  </a:lnTo>
                  <a:lnTo>
                    <a:pt x="13925" y="211"/>
                  </a:lnTo>
                  <a:lnTo>
                    <a:pt x="13364" y="141"/>
                  </a:lnTo>
                  <a:lnTo>
                    <a:pt x="12768" y="36"/>
                  </a:lnTo>
                  <a:lnTo>
                    <a:pt x="122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75"/>
            <p:cNvSpPr/>
            <p:nvPr/>
          </p:nvSpPr>
          <p:spPr>
            <a:xfrm rot="316603">
              <a:off x="6430701" y="2182578"/>
              <a:ext cx="403647" cy="404656"/>
            </a:xfrm>
            <a:custGeom>
              <a:rect b="b" l="l" r="r" t="t"/>
              <a:pathLst>
                <a:path extrusionOk="0" h="14030" w="13995">
                  <a:moveTo>
                    <a:pt x="5261" y="0"/>
                  </a:moveTo>
                  <a:lnTo>
                    <a:pt x="5261" y="5261"/>
                  </a:lnTo>
                  <a:lnTo>
                    <a:pt x="0" y="5261"/>
                  </a:lnTo>
                  <a:lnTo>
                    <a:pt x="0" y="8734"/>
                  </a:lnTo>
                  <a:lnTo>
                    <a:pt x="5261" y="8734"/>
                  </a:lnTo>
                  <a:lnTo>
                    <a:pt x="5261" y="14030"/>
                  </a:lnTo>
                  <a:lnTo>
                    <a:pt x="8734" y="14030"/>
                  </a:lnTo>
                  <a:lnTo>
                    <a:pt x="8734" y="8734"/>
                  </a:lnTo>
                  <a:lnTo>
                    <a:pt x="13995" y="8734"/>
                  </a:lnTo>
                  <a:lnTo>
                    <a:pt x="13995" y="5261"/>
                  </a:lnTo>
                  <a:lnTo>
                    <a:pt x="8734" y="5261"/>
                  </a:lnTo>
                  <a:lnTo>
                    <a:pt x="8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75"/>
            <p:cNvSpPr/>
            <p:nvPr/>
          </p:nvSpPr>
          <p:spPr>
            <a:xfrm rot="316603">
              <a:off x="6016233" y="3562346"/>
              <a:ext cx="1011641" cy="46580"/>
            </a:xfrm>
            <a:custGeom>
              <a:rect b="b" l="l" r="r" t="t"/>
              <a:pathLst>
                <a:path extrusionOk="0" h="1615" w="35075">
                  <a:moveTo>
                    <a:pt x="0" y="1"/>
                  </a:moveTo>
                  <a:lnTo>
                    <a:pt x="0" y="1614"/>
                  </a:lnTo>
                  <a:lnTo>
                    <a:pt x="35074" y="1614"/>
                  </a:lnTo>
                  <a:lnTo>
                    <a:pt x="350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75"/>
            <p:cNvSpPr/>
            <p:nvPr/>
          </p:nvSpPr>
          <p:spPr>
            <a:xfrm rot="316603">
              <a:off x="6004827" y="3686271"/>
              <a:ext cx="1011641" cy="45542"/>
            </a:xfrm>
            <a:custGeom>
              <a:rect b="b" l="l" r="r" t="t"/>
              <a:pathLst>
                <a:path extrusionOk="0" h="1579" w="35075">
                  <a:moveTo>
                    <a:pt x="0" y="0"/>
                  </a:moveTo>
                  <a:lnTo>
                    <a:pt x="0" y="1578"/>
                  </a:lnTo>
                  <a:lnTo>
                    <a:pt x="35074" y="1578"/>
                  </a:lnTo>
                  <a:lnTo>
                    <a:pt x="35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75"/>
            <p:cNvSpPr/>
            <p:nvPr/>
          </p:nvSpPr>
          <p:spPr>
            <a:xfrm rot="316603">
              <a:off x="5993422" y="3809159"/>
              <a:ext cx="1011641" cy="46551"/>
            </a:xfrm>
            <a:custGeom>
              <a:rect b="b" l="l" r="r" t="t"/>
              <a:pathLst>
                <a:path extrusionOk="0" h="1614" w="35075">
                  <a:moveTo>
                    <a:pt x="0" y="0"/>
                  </a:moveTo>
                  <a:lnTo>
                    <a:pt x="0" y="1614"/>
                  </a:lnTo>
                  <a:lnTo>
                    <a:pt x="35074" y="1614"/>
                  </a:lnTo>
                  <a:lnTo>
                    <a:pt x="35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75"/>
            <p:cNvSpPr/>
            <p:nvPr/>
          </p:nvSpPr>
          <p:spPr>
            <a:xfrm rot="316603">
              <a:off x="5982063" y="3932048"/>
              <a:ext cx="1011641" cy="46551"/>
            </a:xfrm>
            <a:custGeom>
              <a:rect b="b" l="l" r="r" t="t"/>
              <a:pathLst>
                <a:path extrusionOk="0" h="1614" w="35075">
                  <a:moveTo>
                    <a:pt x="0" y="0"/>
                  </a:moveTo>
                  <a:lnTo>
                    <a:pt x="0" y="1614"/>
                  </a:lnTo>
                  <a:lnTo>
                    <a:pt x="35074" y="1614"/>
                  </a:lnTo>
                  <a:lnTo>
                    <a:pt x="35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9" name="Google Shape;3189;p75"/>
            <p:cNvGrpSpPr/>
            <p:nvPr/>
          </p:nvGrpSpPr>
          <p:grpSpPr>
            <a:xfrm>
              <a:off x="5582416" y="1256500"/>
              <a:ext cx="228896" cy="228922"/>
              <a:chOff x="5751103" y="1099325"/>
              <a:chExt cx="228896" cy="228922"/>
            </a:xfrm>
          </p:grpSpPr>
          <p:sp>
            <p:nvSpPr>
              <p:cNvPr id="3190" name="Google Shape;3190;p75"/>
              <p:cNvSpPr/>
              <p:nvPr/>
            </p:nvSpPr>
            <p:spPr>
              <a:xfrm rot="316603">
                <a:off x="5760335" y="1108556"/>
                <a:ext cx="210433" cy="210462"/>
              </a:xfrm>
              <a:custGeom>
                <a:rect b="b" l="l" r="r" t="t"/>
                <a:pathLst>
                  <a:path extrusionOk="0" h="7297" w="7296">
                    <a:moveTo>
                      <a:pt x="3648" y="1"/>
                    </a:moveTo>
                    <a:lnTo>
                      <a:pt x="3262" y="36"/>
                    </a:lnTo>
                    <a:lnTo>
                      <a:pt x="2912" y="71"/>
                    </a:lnTo>
                    <a:lnTo>
                      <a:pt x="2561" y="176"/>
                    </a:lnTo>
                    <a:lnTo>
                      <a:pt x="2210" y="282"/>
                    </a:lnTo>
                    <a:lnTo>
                      <a:pt x="1894" y="457"/>
                    </a:lnTo>
                    <a:lnTo>
                      <a:pt x="1614" y="632"/>
                    </a:lnTo>
                    <a:lnTo>
                      <a:pt x="1333" y="843"/>
                    </a:lnTo>
                    <a:lnTo>
                      <a:pt x="1053" y="1088"/>
                    </a:lnTo>
                    <a:lnTo>
                      <a:pt x="842" y="1334"/>
                    </a:lnTo>
                    <a:lnTo>
                      <a:pt x="632" y="1614"/>
                    </a:lnTo>
                    <a:lnTo>
                      <a:pt x="456" y="1895"/>
                    </a:lnTo>
                    <a:lnTo>
                      <a:pt x="281" y="2211"/>
                    </a:lnTo>
                    <a:lnTo>
                      <a:pt x="176" y="2561"/>
                    </a:lnTo>
                    <a:lnTo>
                      <a:pt x="71" y="2912"/>
                    </a:lnTo>
                    <a:lnTo>
                      <a:pt x="36" y="3263"/>
                    </a:lnTo>
                    <a:lnTo>
                      <a:pt x="0" y="3649"/>
                    </a:lnTo>
                    <a:lnTo>
                      <a:pt x="36" y="3999"/>
                    </a:lnTo>
                    <a:lnTo>
                      <a:pt x="71" y="4385"/>
                    </a:lnTo>
                    <a:lnTo>
                      <a:pt x="176" y="4736"/>
                    </a:lnTo>
                    <a:lnTo>
                      <a:pt x="281" y="5052"/>
                    </a:lnTo>
                    <a:lnTo>
                      <a:pt x="456" y="5367"/>
                    </a:lnTo>
                    <a:lnTo>
                      <a:pt x="632" y="5683"/>
                    </a:lnTo>
                    <a:lnTo>
                      <a:pt x="842" y="5964"/>
                    </a:lnTo>
                    <a:lnTo>
                      <a:pt x="1053" y="6209"/>
                    </a:lnTo>
                    <a:lnTo>
                      <a:pt x="1333" y="6455"/>
                    </a:lnTo>
                    <a:lnTo>
                      <a:pt x="1614" y="6665"/>
                    </a:lnTo>
                    <a:lnTo>
                      <a:pt x="1894" y="6840"/>
                    </a:lnTo>
                    <a:lnTo>
                      <a:pt x="2210" y="6981"/>
                    </a:lnTo>
                    <a:lnTo>
                      <a:pt x="2561" y="7121"/>
                    </a:lnTo>
                    <a:lnTo>
                      <a:pt x="2912" y="7191"/>
                    </a:lnTo>
                    <a:lnTo>
                      <a:pt x="3262" y="7261"/>
                    </a:lnTo>
                    <a:lnTo>
                      <a:pt x="3648" y="7296"/>
                    </a:lnTo>
                    <a:lnTo>
                      <a:pt x="3999" y="7261"/>
                    </a:lnTo>
                    <a:lnTo>
                      <a:pt x="4385" y="7191"/>
                    </a:lnTo>
                    <a:lnTo>
                      <a:pt x="4735" y="7121"/>
                    </a:lnTo>
                    <a:lnTo>
                      <a:pt x="5051" y="6981"/>
                    </a:lnTo>
                    <a:lnTo>
                      <a:pt x="5367" y="6840"/>
                    </a:lnTo>
                    <a:lnTo>
                      <a:pt x="5682" y="6665"/>
                    </a:lnTo>
                    <a:lnTo>
                      <a:pt x="5963" y="6455"/>
                    </a:lnTo>
                    <a:lnTo>
                      <a:pt x="6209" y="6209"/>
                    </a:lnTo>
                    <a:lnTo>
                      <a:pt x="6454" y="5964"/>
                    </a:lnTo>
                    <a:lnTo>
                      <a:pt x="6665" y="5683"/>
                    </a:lnTo>
                    <a:lnTo>
                      <a:pt x="6840" y="5367"/>
                    </a:lnTo>
                    <a:lnTo>
                      <a:pt x="6980" y="5052"/>
                    </a:lnTo>
                    <a:lnTo>
                      <a:pt x="7121" y="4736"/>
                    </a:lnTo>
                    <a:lnTo>
                      <a:pt x="7191" y="4385"/>
                    </a:lnTo>
                    <a:lnTo>
                      <a:pt x="7261" y="3999"/>
                    </a:lnTo>
                    <a:lnTo>
                      <a:pt x="7296" y="3649"/>
                    </a:lnTo>
                    <a:lnTo>
                      <a:pt x="7261" y="3263"/>
                    </a:lnTo>
                    <a:lnTo>
                      <a:pt x="7191" y="2912"/>
                    </a:lnTo>
                    <a:lnTo>
                      <a:pt x="7121" y="2561"/>
                    </a:lnTo>
                    <a:lnTo>
                      <a:pt x="6980" y="2211"/>
                    </a:lnTo>
                    <a:lnTo>
                      <a:pt x="6840" y="1895"/>
                    </a:lnTo>
                    <a:lnTo>
                      <a:pt x="6665" y="1614"/>
                    </a:lnTo>
                    <a:lnTo>
                      <a:pt x="6454" y="1334"/>
                    </a:lnTo>
                    <a:lnTo>
                      <a:pt x="6209" y="1088"/>
                    </a:lnTo>
                    <a:lnTo>
                      <a:pt x="5963" y="843"/>
                    </a:lnTo>
                    <a:lnTo>
                      <a:pt x="5682" y="632"/>
                    </a:lnTo>
                    <a:lnTo>
                      <a:pt x="5367" y="457"/>
                    </a:lnTo>
                    <a:lnTo>
                      <a:pt x="5051" y="282"/>
                    </a:lnTo>
                    <a:lnTo>
                      <a:pt x="4735" y="176"/>
                    </a:lnTo>
                    <a:lnTo>
                      <a:pt x="4385" y="71"/>
                    </a:lnTo>
                    <a:lnTo>
                      <a:pt x="3999" y="36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75"/>
              <p:cNvSpPr/>
              <p:nvPr/>
            </p:nvSpPr>
            <p:spPr>
              <a:xfrm rot="316603">
                <a:off x="5785016" y="1208697"/>
                <a:ext cx="159872" cy="23305"/>
              </a:xfrm>
              <a:custGeom>
                <a:rect b="b" l="l" r="r" t="t"/>
                <a:pathLst>
                  <a:path extrusionOk="0" h="808" w="5543">
                    <a:moveTo>
                      <a:pt x="386" y="0"/>
                    </a:moveTo>
                    <a:lnTo>
                      <a:pt x="211" y="35"/>
                    </a:lnTo>
                    <a:lnTo>
                      <a:pt x="106" y="106"/>
                    </a:lnTo>
                    <a:lnTo>
                      <a:pt x="0" y="246"/>
                    </a:lnTo>
                    <a:lnTo>
                      <a:pt x="0" y="386"/>
                    </a:lnTo>
                    <a:lnTo>
                      <a:pt x="0" y="562"/>
                    </a:lnTo>
                    <a:lnTo>
                      <a:pt x="106" y="667"/>
                    </a:lnTo>
                    <a:lnTo>
                      <a:pt x="211" y="772"/>
                    </a:lnTo>
                    <a:lnTo>
                      <a:pt x="386" y="807"/>
                    </a:lnTo>
                    <a:lnTo>
                      <a:pt x="5156" y="807"/>
                    </a:lnTo>
                    <a:lnTo>
                      <a:pt x="5297" y="772"/>
                    </a:lnTo>
                    <a:lnTo>
                      <a:pt x="5437" y="667"/>
                    </a:lnTo>
                    <a:lnTo>
                      <a:pt x="5507" y="562"/>
                    </a:lnTo>
                    <a:lnTo>
                      <a:pt x="5542" y="386"/>
                    </a:lnTo>
                    <a:lnTo>
                      <a:pt x="5507" y="246"/>
                    </a:lnTo>
                    <a:lnTo>
                      <a:pt x="5437" y="106"/>
                    </a:lnTo>
                    <a:lnTo>
                      <a:pt x="5297" y="35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2" name="Google Shape;3192;p75"/>
            <p:cNvGrpSpPr/>
            <p:nvPr/>
          </p:nvGrpSpPr>
          <p:grpSpPr>
            <a:xfrm>
              <a:off x="7896488" y="4273250"/>
              <a:ext cx="181550" cy="181550"/>
              <a:chOff x="7896488" y="4273250"/>
              <a:chExt cx="181550" cy="181550"/>
            </a:xfrm>
          </p:grpSpPr>
          <p:sp>
            <p:nvSpPr>
              <p:cNvPr id="3193" name="Google Shape;3193;p75"/>
              <p:cNvSpPr/>
              <p:nvPr/>
            </p:nvSpPr>
            <p:spPr>
              <a:xfrm>
                <a:off x="7896488" y="4273250"/>
                <a:ext cx="181550" cy="181550"/>
              </a:xfrm>
              <a:custGeom>
                <a:rect b="b" l="l" r="r" t="t"/>
                <a:pathLst>
                  <a:path extrusionOk="0" h="7262" w="7262">
                    <a:moveTo>
                      <a:pt x="3263" y="1"/>
                    </a:moveTo>
                    <a:lnTo>
                      <a:pt x="2912" y="71"/>
                    </a:lnTo>
                    <a:lnTo>
                      <a:pt x="2561" y="141"/>
                    </a:lnTo>
                    <a:lnTo>
                      <a:pt x="2211" y="282"/>
                    </a:lnTo>
                    <a:lnTo>
                      <a:pt x="1895" y="422"/>
                    </a:lnTo>
                    <a:lnTo>
                      <a:pt x="1579" y="597"/>
                    </a:lnTo>
                    <a:lnTo>
                      <a:pt x="1299" y="808"/>
                    </a:lnTo>
                    <a:lnTo>
                      <a:pt x="1053" y="1053"/>
                    </a:lnTo>
                    <a:lnTo>
                      <a:pt x="808" y="1299"/>
                    </a:lnTo>
                    <a:lnTo>
                      <a:pt x="597" y="1579"/>
                    </a:lnTo>
                    <a:lnTo>
                      <a:pt x="422" y="1895"/>
                    </a:lnTo>
                    <a:lnTo>
                      <a:pt x="282" y="2211"/>
                    </a:lnTo>
                    <a:lnTo>
                      <a:pt x="141" y="2526"/>
                    </a:lnTo>
                    <a:lnTo>
                      <a:pt x="71" y="2877"/>
                    </a:lnTo>
                    <a:lnTo>
                      <a:pt x="1" y="3263"/>
                    </a:lnTo>
                    <a:lnTo>
                      <a:pt x="1" y="3614"/>
                    </a:lnTo>
                    <a:lnTo>
                      <a:pt x="1" y="3999"/>
                    </a:lnTo>
                    <a:lnTo>
                      <a:pt x="71" y="4350"/>
                    </a:lnTo>
                    <a:lnTo>
                      <a:pt x="141" y="4701"/>
                    </a:lnTo>
                    <a:lnTo>
                      <a:pt x="282" y="5052"/>
                    </a:lnTo>
                    <a:lnTo>
                      <a:pt x="422" y="5367"/>
                    </a:lnTo>
                    <a:lnTo>
                      <a:pt x="597" y="5648"/>
                    </a:lnTo>
                    <a:lnTo>
                      <a:pt x="808" y="5929"/>
                    </a:lnTo>
                    <a:lnTo>
                      <a:pt x="1053" y="6209"/>
                    </a:lnTo>
                    <a:lnTo>
                      <a:pt x="1299" y="6420"/>
                    </a:lnTo>
                    <a:lnTo>
                      <a:pt x="1579" y="6630"/>
                    </a:lnTo>
                    <a:lnTo>
                      <a:pt x="1895" y="6805"/>
                    </a:lnTo>
                    <a:lnTo>
                      <a:pt x="2211" y="6981"/>
                    </a:lnTo>
                    <a:lnTo>
                      <a:pt x="2561" y="7086"/>
                    </a:lnTo>
                    <a:lnTo>
                      <a:pt x="2912" y="7191"/>
                    </a:lnTo>
                    <a:lnTo>
                      <a:pt x="3263" y="7226"/>
                    </a:lnTo>
                    <a:lnTo>
                      <a:pt x="3614" y="7261"/>
                    </a:lnTo>
                    <a:lnTo>
                      <a:pt x="3999" y="7226"/>
                    </a:lnTo>
                    <a:lnTo>
                      <a:pt x="4350" y="7191"/>
                    </a:lnTo>
                    <a:lnTo>
                      <a:pt x="4701" y="7086"/>
                    </a:lnTo>
                    <a:lnTo>
                      <a:pt x="5052" y="6981"/>
                    </a:lnTo>
                    <a:lnTo>
                      <a:pt x="5367" y="6805"/>
                    </a:lnTo>
                    <a:lnTo>
                      <a:pt x="5648" y="6630"/>
                    </a:lnTo>
                    <a:lnTo>
                      <a:pt x="5928" y="6420"/>
                    </a:lnTo>
                    <a:lnTo>
                      <a:pt x="6209" y="6209"/>
                    </a:lnTo>
                    <a:lnTo>
                      <a:pt x="6420" y="5929"/>
                    </a:lnTo>
                    <a:lnTo>
                      <a:pt x="6630" y="5648"/>
                    </a:lnTo>
                    <a:lnTo>
                      <a:pt x="6840" y="5367"/>
                    </a:lnTo>
                    <a:lnTo>
                      <a:pt x="6981" y="5052"/>
                    </a:lnTo>
                    <a:lnTo>
                      <a:pt x="7086" y="4701"/>
                    </a:lnTo>
                    <a:lnTo>
                      <a:pt x="7191" y="4350"/>
                    </a:lnTo>
                    <a:lnTo>
                      <a:pt x="7261" y="3999"/>
                    </a:lnTo>
                    <a:lnTo>
                      <a:pt x="7261" y="3614"/>
                    </a:lnTo>
                    <a:lnTo>
                      <a:pt x="7261" y="3263"/>
                    </a:lnTo>
                    <a:lnTo>
                      <a:pt x="7191" y="2877"/>
                    </a:lnTo>
                    <a:lnTo>
                      <a:pt x="7086" y="2526"/>
                    </a:lnTo>
                    <a:lnTo>
                      <a:pt x="6981" y="2211"/>
                    </a:lnTo>
                    <a:lnTo>
                      <a:pt x="6840" y="1895"/>
                    </a:lnTo>
                    <a:lnTo>
                      <a:pt x="6630" y="1579"/>
                    </a:lnTo>
                    <a:lnTo>
                      <a:pt x="6420" y="1299"/>
                    </a:lnTo>
                    <a:lnTo>
                      <a:pt x="6209" y="1053"/>
                    </a:lnTo>
                    <a:lnTo>
                      <a:pt x="5928" y="808"/>
                    </a:lnTo>
                    <a:lnTo>
                      <a:pt x="5648" y="597"/>
                    </a:lnTo>
                    <a:lnTo>
                      <a:pt x="5367" y="422"/>
                    </a:lnTo>
                    <a:lnTo>
                      <a:pt x="5052" y="282"/>
                    </a:lnTo>
                    <a:lnTo>
                      <a:pt x="4701" y="141"/>
                    </a:lnTo>
                    <a:lnTo>
                      <a:pt x="4350" y="71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75"/>
              <p:cNvSpPr/>
              <p:nvPr/>
            </p:nvSpPr>
            <p:spPr>
              <a:xfrm>
                <a:off x="7917538" y="4359200"/>
                <a:ext cx="139450" cy="20175"/>
              </a:xfrm>
              <a:custGeom>
                <a:rect b="b" l="l" r="r" t="t"/>
                <a:pathLst>
                  <a:path extrusionOk="0" h="807" w="5578">
                    <a:moveTo>
                      <a:pt x="422" y="0"/>
                    </a:moveTo>
                    <a:lnTo>
                      <a:pt x="246" y="35"/>
                    </a:lnTo>
                    <a:lnTo>
                      <a:pt x="106" y="141"/>
                    </a:lnTo>
                    <a:lnTo>
                      <a:pt x="36" y="246"/>
                    </a:lnTo>
                    <a:lnTo>
                      <a:pt x="1" y="421"/>
                    </a:lnTo>
                    <a:lnTo>
                      <a:pt x="36" y="561"/>
                    </a:lnTo>
                    <a:lnTo>
                      <a:pt x="106" y="702"/>
                    </a:lnTo>
                    <a:lnTo>
                      <a:pt x="246" y="772"/>
                    </a:lnTo>
                    <a:lnTo>
                      <a:pt x="422" y="807"/>
                    </a:lnTo>
                    <a:lnTo>
                      <a:pt x="5157" y="807"/>
                    </a:lnTo>
                    <a:lnTo>
                      <a:pt x="5332" y="772"/>
                    </a:lnTo>
                    <a:lnTo>
                      <a:pt x="5437" y="702"/>
                    </a:lnTo>
                    <a:lnTo>
                      <a:pt x="5542" y="561"/>
                    </a:lnTo>
                    <a:lnTo>
                      <a:pt x="5578" y="421"/>
                    </a:lnTo>
                    <a:lnTo>
                      <a:pt x="5542" y="246"/>
                    </a:lnTo>
                    <a:lnTo>
                      <a:pt x="5437" y="141"/>
                    </a:lnTo>
                    <a:lnTo>
                      <a:pt x="5332" y="35"/>
                    </a:lnTo>
                    <a:lnTo>
                      <a:pt x="5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95" name="Google Shape;3195;p75"/>
            <p:cNvSpPr/>
            <p:nvPr/>
          </p:nvSpPr>
          <p:spPr>
            <a:xfrm>
              <a:off x="8096413" y="3156150"/>
              <a:ext cx="518250" cy="1042600"/>
            </a:xfrm>
            <a:custGeom>
              <a:rect b="b" l="l" r="r" t="t"/>
              <a:pathLst>
                <a:path extrusionOk="0" h="41704" w="20730">
                  <a:moveTo>
                    <a:pt x="12417" y="0"/>
                  </a:moveTo>
                  <a:lnTo>
                    <a:pt x="1" y="2175"/>
                  </a:lnTo>
                  <a:lnTo>
                    <a:pt x="5508" y="41704"/>
                  </a:lnTo>
                  <a:lnTo>
                    <a:pt x="20730" y="39038"/>
                  </a:lnTo>
                  <a:lnTo>
                    <a:pt x="12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75"/>
            <p:cNvSpPr/>
            <p:nvPr/>
          </p:nvSpPr>
          <p:spPr>
            <a:xfrm>
              <a:off x="8197263" y="3247350"/>
              <a:ext cx="379700" cy="754100"/>
            </a:xfrm>
            <a:custGeom>
              <a:rect b="b" l="l" r="r" t="t"/>
              <a:pathLst>
                <a:path extrusionOk="0" h="30164" w="15188">
                  <a:moveTo>
                    <a:pt x="9155" y="0"/>
                  </a:moveTo>
                  <a:lnTo>
                    <a:pt x="0" y="1614"/>
                  </a:lnTo>
                  <a:lnTo>
                    <a:pt x="4560" y="30164"/>
                  </a:lnTo>
                  <a:lnTo>
                    <a:pt x="15188" y="28270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75"/>
            <p:cNvSpPr/>
            <p:nvPr/>
          </p:nvSpPr>
          <p:spPr>
            <a:xfrm>
              <a:off x="8096413" y="3012350"/>
              <a:ext cx="310450" cy="198175"/>
            </a:xfrm>
            <a:custGeom>
              <a:rect b="b" l="l" r="r" t="t"/>
              <a:pathLst>
                <a:path extrusionOk="0" h="7927" w="12418">
                  <a:moveTo>
                    <a:pt x="6981" y="0"/>
                  </a:moveTo>
                  <a:lnTo>
                    <a:pt x="3158" y="667"/>
                  </a:lnTo>
                  <a:lnTo>
                    <a:pt x="1" y="7927"/>
                  </a:lnTo>
                  <a:lnTo>
                    <a:pt x="12417" y="5752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75"/>
            <p:cNvSpPr/>
            <p:nvPr/>
          </p:nvSpPr>
          <p:spPr>
            <a:xfrm>
              <a:off x="8175338" y="2883450"/>
              <a:ext cx="95600" cy="145575"/>
            </a:xfrm>
            <a:custGeom>
              <a:rect b="b" l="l" r="r" t="t"/>
              <a:pathLst>
                <a:path extrusionOk="0" h="5823" w="3824">
                  <a:moveTo>
                    <a:pt x="948" y="0"/>
                  </a:moveTo>
                  <a:lnTo>
                    <a:pt x="807" y="35"/>
                  </a:lnTo>
                  <a:lnTo>
                    <a:pt x="702" y="106"/>
                  </a:lnTo>
                  <a:lnTo>
                    <a:pt x="492" y="246"/>
                  </a:lnTo>
                  <a:lnTo>
                    <a:pt x="351" y="456"/>
                  </a:lnTo>
                  <a:lnTo>
                    <a:pt x="316" y="561"/>
                  </a:lnTo>
                  <a:lnTo>
                    <a:pt x="316" y="702"/>
                  </a:lnTo>
                  <a:lnTo>
                    <a:pt x="1" y="5823"/>
                  </a:lnTo>
                  <a:lnTo>
                    <a:pt x="1" y="5823"/>
                  </a:lnTo>
                  <a:lnTo>
                    <a:pt x="3824" y="5156"/>
                  </a:lnTo>
                  <a:lnTo>
                    <a:pt x="1789" y="421"/>
                  </a:lnTo>
                  <a:lnTo>
                    <a:pt x="1719" y="316"/>
                  </a:lnTo>
                  <a:lnTo>
                    <a:pt x="1649" y="211"/>
                  </a:lnTo>
                  <a:lnTo>
                    <a:pt x="1439" y="70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75"/>
            <p:cNvSpPr/>
            <p:nvPr/>
          </p:nvSpPr>
          <p:spPr>
            <a:xfrm>
              <a:off x="8221813" y="4043525"/>
              <a:ext cx="392850" cy="155225"/>
            </a:xfrm>
            <a:custGeom>
              <a:rect b="b" l="l" r="r" t="t"/>
              <a:pathLst>
                <a:path extrusionOk="0" h="6209" w="15714">
                  <a:moveTo>
                    <a:pt x="14977" y="1"/>
                  </a:moveTo>
                  <a:lnTo>
                    <a:pt x="0" y="2631"/>
                  </a:lnTo>
                  <a:lnTo>
                    <a:pt x="492" y="6209"/>
                  </a:lnTo>
                  <a:lnTo>
                    <a:pt x="15714" y="3543"/>
                  </a:lnTo>
                  <a:lnTo>
                    <a:pt x="1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75"/>
            <p:cNvSpPr/>
            <p:nvPr/>
          </p:nvSpPr>
          <p:spPr>
            <a:xfrm>
              <a:off x="8133238" y="3275400"/>
              <a:ext cx="81575" cy="328850"/>
            </a:xfrm>
            <a:custGeom>
              <a:rect b="b" l="l" r="r" t="t"/>
              <a:pathLst>
                <a:path extrusionOk="0" h="13154" w="3263">
                  <a:moveTo>
                    <a:pt x="702" y="0"/>
                  </a:moveTo>
                  <a:lnTo>
                    <a:pt x="562" y="36"/>
                  </a:lnTo>
                  <a:lnTo>
                    <a:pt x="422" y="106"/>
                  </a:lnTo>
                  <a:lnTo>
                    <a:pt x="282" y="176"/>
                  </a:lnTo>
                  <a:lnTo>
                    <a:pt x="176" y="316"/>
                  </a:lnTo>
                  <a:lnTo>
                    <a:pt x="106" y="421"/>
                  </a:lnTo>
                  <a:lnTo>
                    <a:pt x="36" y="597"/>
                  </a:lnTo>
                  <a:lnTo>
                    <a:pt x="1" y="737"/>
                  </a:lnTo>
                  <a:lnTo>
                    <a:pt x="1" y="912"/>
                  </a:lnTo>
                  <a:lnTo>
                    <a:pt x="1685" y="12417"/>
                  </a:lnTo>
                  <a:lnTo>
                    <a:pt x="1720" y="12592"/>
                  </a:lnTo>
                  <a:lnTo>
                    <a:pt x="1790" y="12732"/>
                  </a:lnTo>
                  <a:lnTo>
                    <a:pt x="1895" y="12873"/>
                  </a:lnTo>
                  <a:lnTo>
                    <a:pt x="2000" y="12978"/>
                  </a:lnTo>
                  <a:lnTo>
                    <a:pt x="2141" y="13083"/>
                  </a:lnTo>
                  <a:lnTo>
                    <a:pt x="2281" y="13153"/>
                  </a:lnTo>
                  <a:lnTo>
                    <a:pt x="2596" y="13153"/>
                  </a:lnTo>
                  <a:lnTo>
                    <a:pt x="2772" y="13118"/>
                  </a:lnTo>
                  <a:lnTo>
                    <a:pt x="2912" y="13013"/>
                  </a:lnTo>
                  <a:lnTo>
                    <a:pt x="3017" y="12908"/>
                  </a:lnTo>
                  <a:lnTo>
                    <a:pt x="3123" y="12803"/>
                  </a:lnTo>
                  <a:lnTo>
                    <a:pt x="3193" y="12662"/>
                  </a:lnTo>
                  <a:lnTo>
                    <a:pt x="3263" y="12487"/>
                  </a:lnTo>
                  <a:lnTo>
                    <a:pt x="3263" y="12312"/>
                  </a:lnTo>
                  <a:lnTo>
                    <a:pt x="3263" y="12136"/>
                  </a:lnTo>
                  <a:lnTo>
                    <a:pt x="1509" y="702"/>
                  </a:lnTo>
                  <a:lnTo>
                    <a:pt x="1474" y="562"/>
                  </a:lnTo>
                  <a:lnTo>
                    <a:pt x="1404" y="421"/>
                  </a:lnTo>
                  <a:lnTo>
                    <a:pt x="1334" y="281"/>
                  </a:lnTo>
                  <a:lnTo>
                    <a:pt x="1229" y="176"/>
                  </a:lnTo>
                  <a:lnTo>
                    <a:pt x="1123" y="106"/>
                  </a:lnTo>
                  <a:lnTo>
                    <a:pt x="983" y="3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75"/>
            <p:cNvSpPr/>
            <p:nvPr/>
          </p:nvSpPr>
          <p:spPr>
            <a:xfrm>
              <a:off x="8186738" y="3640175"/>
              <a:ext cx="48250" cy="94725"/>
            </a:xfrm>
            <a:custGeom>
              <a:rect b="b" l="l" r="r" t="t"/>
              <a:pathLst>
                <a:path extrusionOk="0" h="3789" w="1930">
                  <a:moveTo>
                    <a:pt x="667" y="0"/>
                  </a:moveTo>
                  <a:lnTo>
                    <a:pt x="527" y="35"/>
                  </a:lnTo>
                  <a:lnTo>
                    <a:pt x="386" y="141"/>
                  </a:lnTo>
                  <a:lnTo>
                    <a:pt x="246" y="246"/>
                  </a:lnTo>
                  <a:lnTo>
                    <a:pt x="141" y="386"/>
                  </a:lnTo>
                  <a:lnTo>
                    <a:pt x="71" y="526"/>
                  </a:lnTo>
                  <a:lnTo>
                    <a:pt x="36" y="702"/>
                  </a:lnTo>
                  <a:lnTo>
                    <a:pt x="1" y="877"/>
                  </a:lnTo>
                  <a:lnTo>
                    <a:pt x="1" y="1053"/>
                  </a:lnTo>
                  <a:lnTo>
                    <a:pt x="281" y="2912"/>
                  </a:lnTo>
                  <a:lnTo>
                    <a:pt x="316" y="3122"/>
                  </a:lnTo>
                  <a:lnTo>
                    <a:pt x="386" y="3262"/>
                  </a:lnTo>
                  <a:lnTo>
                    <a:pt x="492" y="3403"/>
                  </a:lnTo>
                  <a:lnTo>
                    <a:pt x="597" y="3543"/>
                  </a:lnTo>
                  <a:lnTo>
                    <a:pt x="702" y="3648"/>
                  </a:lnTo>
                  <a:lnTo>
                    <a:pt x="842" y="3718"/>
                  </a:lnTo>
                  <a:lnTo>
                    <a:pt x="1018" y="3753"/>
                  </a:lnTo>
                  <a:lnTo>
                    <a:pt x="1158" y="3788"/>
                  </a:lnTo>
                  <a:lnTo>
                    <a:pt x="1333" y="3753"/>
                  </a:lnTo>
                  <a:lnTo>
                    <a:pt x="1509" y="3683"/>
                  </a:lnTo>
                  <a:lnTo>
                    <a:pt x="1649" y="3578"/>
                  </a:lnTo>
                  <a:lnTo>
                    <a:pt x="1754" y="3438"/>
                  </a:lnTo>
                  <a:lnTo>
                    <a:pt x="1824" y="3262"/>
                  </a:lnTo>
                  <a:lnTo>
                    <a:pt x="1895" y="3087"/>
                  </a:lnTo>
                  <a:lnTo>
                    <a:pt x="1930" y="2876"/>
                  </a:lnTo>
                  <a:lnTo>
                    <a:pt x="1895" y="2701"/>
                  </a:lnTo>
                  <a:lnTo>
                    <a:pt x="1614" y="772"/>
                  </a:lnTo>
                  <a:lnTo>
                    <a:pt x="1579" y="597"/>
                  </a:lnTo>
                  <a:lnTo>
                    <a:pt x="1509" y="421"/>
                  </a:lnTo>
                  <a:lnTo>
                    <a:pt x="1403" y="281"/>
                  </a:lnTo>
                  <a:lnTo>
                    <a:pt x="1298" y="176"/>
                  </a:lnTo>
                  <a:lnTo>
                    <a:pt x="1158" y="71"/>
                  </a:lnTo>
                  <a:lnTo>
                    <a:pt x="983" y="35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58"/>
          <p:cNvSpPr/>
          <p:nvPr/>
        </p:nvSpPr>
        <p:spPr>
          <a:xfrm>
            <a:off x="713213" y="1069367"/>
            <a:ext cx="3984452" cy="3380928"/>
          </a:xfrm>
          <a:custGeom>
            <a:rect b="b" l="l" r="r" t="t"/>
            <a:pathLst>
              <a:path extrusionOk="0" h="189700" w="223563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4" name="Google Shape;2674;p58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2675" name="Google Shape;2675;p58"/>
            <p:cNvSpPr/>
            <p:nvPr/>
          </p:nvSpPr>
          <p:spPr>
            <a:xfrm>
              <a:off x="10651491" y="239209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8"/>
            <p:cNvSpPr/>
            <p:nvPr/>
          </p:nvSpPr>
          <p:spPr>
            <a:xfrm>
              <a:off x="14258583" y="311131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8"/>
            <p:cNvSpPr/>
            <p:nvPr/>
          </p:nvSpPr>
          <p:spPr>
            <a:xfrm>
              <a:off x="12893895" y="23215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8"/>
            <p:cNvSpPr/>
            <p:nvPr/>
          </p:nvSpPr>
          <p:spPr>
            <a:xfrm>
              <a:off x="13320667" y="587903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8"/>
            <p:cNvSpPr/>
            <p:nvPr/>
          </p:nvSpPr>
          <p:spPr>
            <a:xfrm>
              <a:off x="10492925" y="439827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8"/>
            <p:cNvSpPr/>
            <p:nvPr/>
          </p:nvSpPr>
          <p:spPr>
            <a:xfrm>
              <a:off x="14558153" y="4986937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8"/>
            <p:cNvSpPr/>
            <p:nvPr/>
          </p:nvSpPr>
          <p:spPr>
            <a:xfrm>
              <a:off x="14628655" y="353436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8"/>
            <p:cNvSpPr/>
            <p:nvPr/>
          </p:nvSpPr>
          <p:spPr>
            <a:xfrm>
              <a:off x="14166891" y="283632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8"/>
            <p:cNvSpPr/>
            <p:nvPr/>
          </p:nvSpPr>
          <p:spPr>
            <a:xfrm>
              <a:off x="14068200" y="242027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8"/>
            <p:cNvSpPr/>
            <p:nvPr/>
          </p:nvSpPr>
          <p:spPr>
            <a:xfrm>
              <a:off x="12414375" y="252971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8"/>
            <p:cNvSpPr/>
            <p:nvPr/>
          </p:nvSpPr>
          <p:spPr>
            <a:xfrm>
              <a:off x="11367336" y="246628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8"/>
            <p:cNvSpPr/>
            <p:nvPr/>
          </p:nvSpPr>
          <p:spPr>
            <a:xfrm>
              <a:off x="10461108" y="280470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8"/>
            <p:cNvSpPr/>
            <p:nvPr/>
          </p:nvSpPr>
          <p:spPr>
            <a:xfrm>
              <a:off x="10623238" y="411259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8"/>
            <p:cNvSpPr/>
            <p:nvPr/>
          </p:nvSpPr>
          <p:spPr>
            <a:xfrm>
              <a:off x="10782063" y="504700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8"/>
            <p:cNvSpPr/>
            <p:nvPr/>
          </p:nvSpPr>
          <p:spPr>
            <a:xfrm>
              <a:off x="12950335" y="600233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8"/>
            <p:cNvSpPr/>
            <p:nvPr/>
          </p:nvSpPr>
          <p:spPr>
            <a:xfrm>
              <a:off x="13877753" y="576259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8"/>
            <p:cNvSpPr/>
            <p:nvPr/>
          </p:nvSpPr>
          <p:spPr>
            <a:xfrm>
              <a:off x="11631655" y="581896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2" name="Google Shape;2692;p58"/>
          <p:cNvSpPr txBox="1"/>
          <p:nvPr>
            <p:ph idx="1" type="subTitle"/>
          </p:nvPr>
        </p:nvSpPr>
        <p:spPr>
          <a:xfrm>
            <a:off x="4937225" y="2622375"/>
            <a:ext cx="3401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in 4 Australians die from CVD each year.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Australian dies from CVD every 12 minutes. </a:t>
            </a:r>
            <a:endParaRPr/>
          </a:p>
        </p:txBody>
      </p:sp>
      <p:sp>
        <p:nvSpPr>
          <p:cNvPr id="2693" name="Google Shape;2693;p58"/>
          <p:cNvSpPr txBox="1"/>
          <p:nvPr>
            <p:ph type="title"/>
          </p:nvPr>
        </p:nvSpPr>
        <p:spPr>
          <a:xfrm>
            <a:off x="4937225" y="1599525"/>
            <a:ext cx="3401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is the leading cause of death in Australia.</a:t>
            </a:r>
            <a:endParaRPr/>
          </a:p>
        </p:txBody>
      </p:sp>
      <p:grpSp>
        <p:nvGrpSpPr>
          <p:cNvPr id="2694" name="Google Shape;2694;p58"/>
          <p:cNvGrpSpPr/>
          <p:nvPr/>
        </p:nvGrpSpPr>
        <p:grpSpPr>
          <a:xfrm>
            <a:off x="1752308" y="1077350"/>
            <a:ext cx="1906260" cy="3364963"/>
            <a:chOff x="3451925" y="3129975"/>
            <a:chExt cx="1308975" cy="2310625"/>
          </a:xfrm>
        </p:grpSpPr>
        <p:sp>
          <p:nvSpPr>
            <p:cNvPr id="2695" name="Google Shape;2695;p58"/>
            <p:cNvSpPr/>
            <p:nvPr/>
          </p:nvSpPr>
          <p:spPr>
            <a:xfrm>
              <a:off x="4083175" y="3771050"/>
              <a:ext cx="609800" cy="249475"/>
            </a:xfrm>
            <a:custGeom>
              <a:rect b="b" l="l" r="r" t="t"/>
              <a:pathLst>
                <a:path extrusionOk="0" h="9979" w="24392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8"/>
            <p:cNvSpPr/>
            <p:nvPr/>
          </p:nvSpPr>
          <p:spPr>
            <a:xfrm>
              <a:off x="4050825" y="3157075"/>
              <a:ext cx="376650" cy="631275"/>
            </a:xfrm>
            <a:custGeom>
              <a:rect b="b" l="l" r="r" t="t"/>
              <a:pathLst>
                <a:path extrusionOk="0" h="25251" w="15066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8"/>
            <p:cNvSpPr/>
            <p:nvPr/>
          </p:nvSpPr>
          <p:spPr>
            <a:xfrm>
              <a:off x="4092450" y="3785225"/>
              <a:ext cx="10900" cy="37075"/>
            </a:xfrm>
            <a:custGeom>
              <a:rect b="b" l="l" r="r" t="t"/>
              <a:pathLst>
                <a:path extrusionOk="0" h="1483" w="436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8"/>
            <p:cNvSpPr/>
            <p:nvPr/>
          </p:nvSpPr>
          <p:spPr>
            <a:xfrm>
              <a:off x="4588000" y="3823875"/>
              <a:ext cx="78675" cy="174400"/>
            </a:xfrm>
            <a:custGeom>
              <a:rect b="b" l="l" r="r" t="t"/>
              <a:pathLst>
                <a:path extrusionOk="0" h="6976" w="3147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8"/>
            <p:cNvSpPr/>
            <p:nvPr/>
          </p:nvSpPr>
          <p:spPr>
            <a:xfrm>
              <a:off x="3799175" y="3129975"/>
              <a:ext cx="632875" cy="939300"/>
            </a:xfrm>
            <a:custGeom>
              <a:rect b="b" l="l" r="r" t="t"/>
              <a:pathLst>
                <a:path extrusionOk="0" h="37572" w="25315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8"/>
            <p:cNvSpPr/>
            <p:nvPr/>
          </p:nvSpPr>
          <p:spPr>
            <a:xfrm>
              <a:off x="3820775" y="3183250"/>
              <a:ext cx="243900" cy="734750"/>
            </a:xfrm>
            <a:custGeom>
              <a:rect b="b" l="l" r="r" t="t"/>
              <a:pathLst>
                <a:path extrusionOk="0" h="29390" w="9756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8"/>
            <p:cNvSpPr/>
            <p:nvPr/>
          </p:nvSpPr>
          <p:spPr>
            <a:xfrm>
              <a:off x="3854750" y="3857850"/>
              <a:ext cx="71025" cy="103375"/>
            </a:xfrm>
            <a:custGeom>
              <a:rect b="b" l="l" r="r" t="t"/>
              <a:pathLst>
                <a:path extrusionOk="0" h="4135" w="2841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8"/>
            <p:cNvSpPr/>
            <p:nvPr/>
          </p:nvSpPr>
          <p:spPr>
            <a:xfrm>
              <a:off x="4094050" y="3618525"/>
              <a:ext cx="155875" cy="126600"/>
            </a:xfrm>
            <a:custGeom>
              <a:rect b="b" l="l" r="r" t="t"/>
              <a:pathLst>
                <a:path extrusionOk="0" h="5064" w="6235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8"/>
            <p:cNvSpPr/>
            <p:nvPr/>
          </p:nvSpPr>
          <p:spPr>
            <a:xfrm>
              <a:off x="4177400" y="3609275"/>
              <a:ext cx="182175" cy="89550"/>
            </a:xfrm>
            <a:custGeom>
              <a:rect b="b" l="l" r="r" t="t"/>
              <a:pathLst>
                <a:path extrusionOk="0" h="3582" w="7287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8"/>
            <p:cNvSpPr/>
            <p:nvPr/>
          </p:nvSpPr>
          <p:spPr>
            <a:xfrm>
              <a:off x="3649500" y="3162550"/>
              <a:ext cx="402850" cy="760150"/>
            </a:xfrm>
            <a:custGeom>
              <a:rect b="b" l="l" r="r" t="t"/>
              <a:pathLst>
                <a:path extrusionOk="0" h="30406" w="16114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8"/>
            <p:cNvSpPr/>
            <p:nvPr/>
          </p:nvSpPr>
          <p:spPr>
            <a:xfrm>
              <a:off x="3837825" y="3917975"/>
              <a:ext cx="37075" cy="101900"/>
            </a:xfrm>
            <a:custGeom>
              <a:rect b="b" l="l" r="r" t="t"/>
              <a:pathLst>
                <a:path extrusionOk="0" h="4076" w="1483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8"/>
            <p:cNvSpPr/>
            <p:nvPr/>
          </p:nvSpPr>
          <p:spPr>
            <a:xfrm>
              <a:off x="3826950" y="3911800"/>
              <a:ext cx="12375" cy="15475"/>
            </a:xfrm>
            <a:custGeom>
              <a:rect b="b" l="l" r="r" t="t"/>
              <a:pathLst>
                <a:path extrusionOk="0" h="619" w="495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8"/>
            <p:cNvSpPr/>
            <p:nvPr/>
          </p:nvSpPr>
          <p:spPr>
            <a:xfrm>
              <a:off x="3691125" y="3845500"/>
              <a:ext cx="135850" cy="72500"/>
            </a:xfrm>
            <a:custGeom>
              <a:rect b="b" l="l" r="r" t="t"/>
              <a:pathLst>
                <a:path extrusionOk="0" h="2900" w="5434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8"/>
            <p:cNvSpPr/>
            <p:nvPr/>
          </p:nvSpPr>
          <p:spPr>
            <a:xfrm>
              <a:off x="3819300" y="3263500"/>
              <a:ext cx="100300" cy="67950"/>
            </a:xfrm>
            <a:custGeom>
              <a:rect b="b" l="l" r="r" t="t"/>
              <a:pathLst>
                <a:path extrusionOk="0" h="2718" w="4012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8"/>
            <p:cNvSpPr/>
            <p:nvPr/>
          </p:nvSpPr>
          <p:spPr>
            <a:xfrm>
              <a:off x="3702000" y="3348475"/>
              <a:ext cx="205250" cy="455400"/>
            </a:xfrm>
            <a:custGeom>
              <a:rect b="b" l="l" r="r" t="t"/>
              <a:pathLst>
                <a:path extrusionOk="0" h="18216" w="821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8"/>
            <p:cNvSpPr/>
            <p:nvPr/>
          </p:nvSpPr>
          <p:spPr>
            <a:xfrm>
              <a:off x="3862525" y="3387000"/>
              <a:ext cx="124975" cy="146725"/>
            </a:xfrm>
            <a:custGeom>
              <a:rect b="b" l="l" r="r" t="t"/>
              <a:pathLst>
                <a:path extrusionOk="0" h="5869" w="4999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8"/>
            <p:cNvSpPr/>
            <p:nvPr/>
          </p:nvSpPr>
          <p:spPr>
            <a:xfrm>
              <a:off x="4483025" y="4002225"/>
              <a:ext cx="277875" cy="450400"/>
            </a:xfrm>
            <a:custGeom>
              <a:rect b="b" l="l" r="r" t="t"/>
              <a:pathLst>
                <a:path extrusionOk="0" h="18016" w="11115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8"/>
            <p:cNvSpPr/>
            <p:nvPr/>
          </p:nvSpPr>
          <p:spPr>
            <a:xfrm>
              <a:off x="4472150" y="3930325"/>
              <a:ext cx="64875" cy="74125"/>
            </a:xfrm>
            <a:custGeom>
              <a:rect b="b" l="l" r="r" t="t"/>
              <a:pathLst>
                <a:path extrusionOk="0" h="2965" w="2595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8"/>
            <p:cNvSpPr/>
            <p:nvPr/>
          </p:nvSpPr>
          <p:spPr>
            <a:xfrm>
              <a:off x="4521550" y="4002950"/>
              <a:ext cx="37075" cy="304025"/>
            </a:xfrm>
            <a:custGeom>
              <a:rect b="b" l="l" r="r" t="t"/>
              <a:pathLst>
                <a:path extrusionOk="0" h="12161" w="1483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8"/>
            <p:cNvSpPr/>
            <p:nvPr/>
          </p:nvSpPr>
          <p:spPr>
            <a:xfrm>
              <a:off x="4691350" y="4039200"/>
              <a:ext cx="44850" cy="85150"/>
            </a:xfrm>
            <a:custGeom>
              <a:rect b="b" l="l" r="r" t="t"/>
              <a:pathLst>
                <a:path extrusionOk="0" h="3406" w="1794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8"/>
            <p:cNvSpPr/>
            <p:nvPr/>
          </p:nvSpPr>
          <p:spPr>
            <a:xfrm>
              <a:off x="4702225" y="4148700"/>
              <a:ext cx="43225" cy="100775"/>
            </a:xfrm>
            <a:custGeom>
              <a:rect b="b" l="l" r="r" t="t"/>
              <a:pathLst>
                <a:path extrusionOk="0" h="4031" w="1729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8"/>
            <p:cNvSpPr/>
            <p:nvPr/>
          </p:nvSpPr>
          <p:spPr>
            <a:xfrm>
              <a:off x="4177400" y="3895225"/>
              <a:ext cx="367400" cy="427475"/>
            </a:xfrm>
            <a:custGeom>
              <a:rect b="b" l="l" r="r" t="t"/>
              <a:pathLst>
                <a:path extrusionOk="0" h="17099" w="14696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8"/>
            <p:cNvSpPr/>
            <p:nvPr/>
          </p:nvSpPr>
          <p:spPr>
            <a:xfrm>
              <a:off x="4427450" y="3999850"/>
              <a:ext cx="40175" cy="240825"/>
            </a:xfrm>
            <a:custGeom>
              <a:rect b="b" l="l" r="r" t="t"/>
              <a:pathLst>
                <a:path extrusionOk="0" h="9633" w="1607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8"/>
            <p:cNvSpPr/>
            <p:nvPr/>
          </p:nvSpPr>
          <p:spPr>
            <a:xfrm>
              <a:off x="4569475" y="4043075"/>
              <a:ext cx="44725" cy="81775"/>
            </a:xfrm>
            <a:custGeom>
              <a:rect b="b" l="l" r="r" t="t"/>
              <a:pathLst>
                <a:path extrusionOk="0" h="3271" w="1789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8"/>
            <p:cNvSpPr/>
            <p:nvPr/>
          </p:nvSpPr>
          <p:spPr>
            <a:xfrm>
              <a:off x="4620350" y="4177300"/>
              <a:ext cx="15450" cy="78800"/>
            </a:xfrm>
            <a:custGeom>
              <a:rect b="b" l="l" r="r" t="t"/>
              <a:pathLst>
                <a:path extrusionOk="0" h="3152" w="618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8"/>
            <p:cNvSpPr/>
            <p:nvPr/>
          </p:nvSpPr>
          <p:spPr>
            <a:xfrm>
              <a:off x="4560200" y="4112475"/>
              <a:ext cx="38550" cy="47925"/>
            </a:xfrm>
            <a:custGeom>
              <a:rect b="b" l="l" r="r" t="t"/>
              <a:pathLst>
                <a:path extrusionOk="0" h="1917" w="1542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8"/>
            <p:cNvSpPr/>
            <p:nvPr/>
          </p:nvSpPr>
          <p:spPr>
            <a:xfrm>
              <a:off x="3451925" y="3844950"/>
              <a:ext cx="412100" cy="672150"/>
            </a:xfrm>
            <a:custGeom>
              <a:rect b="b" l="l" r="r" t="t"/>
              <a:pathLst>
                <a:path extrusionOk="0" h="26886" w="16484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8"/>
            <p:cNvSpPr/>
            <p:nvPr/>
          </p:nvSpPr>
          <p:spPr>
            <a:xfrm>
              <a:off x="3592325" y="4050725"/>
              <a:ext cx="152900" cy="160550"/>
            </a:xfrm>
            <a:custGeom>
              <a:rect b="b" l="l" r="r" t="t"/>
              <a:pathLst>
                <a:path extrusionOk="0" h="6422" w="6116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8"/>
            <p:cNvSpPr/>
            <p:nvPr/>
          </p:nvSpPr>
          <p:spPr>
            <a:xfrm>
              <a:off x="3839300" y="3999850"/>
              <a:ext cx="15475" cy="30900"/>
            </a:xfrm>
            <a:custGeom>
              <a:rect b="b" l="l" r="r" t="t"/>
              <a:pathLst>
                <a:path extrusionOk="0" h="1236" w="619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8"/>
            <p:cNvSpPr/>
            <p:nvPr/>
          </p:nvSpPr>
          <p:spPr>
            <a:xfrm>
              <a:off x="3723600" y="3955025"/>
              <a:ext cx="131175" cy="137475"/>
            </a:xfrm>
            <a:custGeom>
              <a:rect b="b" l="l" r="r" t="t"/>
              <a:pathLst>
                <a:path extrusionOk="0" h="5499" w="5247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8"/>
            <p:cNvSpPr/>
            <p:nvPr/>
          </p:nvSpPr>
          <p:spPr>
            <a:xfrm>
              <a:off x="3513675" y="4205075"/>
              <a:ext cx="106475" cy="234650"/>
            </a:xfrm>
            <a:custGeom>
              <a:rect b="b" l="l" r="r" t="t"/>
              <a:pathLst>
                <a:path extrusionOk="0" h="9386" w="4259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8"/>
            <p:cNvSpPr/>
            <p:nvPr/>
          </p:nvSpPr>
          <p:spPr>
            <a:xfrm>
              <a:off x="3530600" y="3950450"/>
              <a:ext cx="297975" cy="371975"/>
            </a:xfrm>
            <a:custGeom>
              <a:rect b="b" l="l" r="r" t="t"/>
              <a:pathLst>
                <a:path extrusionOk="0" h="14879" w="11919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8"/>
            <p:cNvSpPr/>
            <p:nvPr/>
          </p:nvSpPr>
          <p:spPr>
            <a:xfrm>
              <a:off x="3695825" y="4043075"/>
              <a:ext cx="52500" cy="69425"/>
            </a:xfrm>
            <a:custGeom>
              <a:rect b="b" l="l" r="r" t="t"/>
              <a:pathLst>
                <a:path extrusionOk="0" h="2777" w="210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8"/>
            <p:cNvSpPr/>
            <p:nvPr/>
          </p:nvSpPr>
          <p:spPr>
            <a:xfrm>
              <a:off x="3593950" y="4168050"/>
              <a:ext cx="55575" cy="41750"/>
            </a:xfrm>
            <a:custGeom>
              <a:rect b="b" l="l" r="r" t="t"/>
              <a:pathLst>
                <a:path extrusionOk="0" h="1670" w="2223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8"/>
            <p:cNvSpPr/>
            <p:nvPr/>
          </p:nvSpPr>
          <p:spPr>
            <a:xfrm>
              <a:off x="3579975" y="4197425"/>
              <a:ext cx="40175" cy="52500"/>
            </a:xfrm>
            <a:custGeom>
              <a:rect b="b" l="l" r="r" t="t"/>
              <a:pathLst>
                <a:path extrusionOk="0" h="2100" w="1607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8"/>
            <p:cNvSpPr/>
            <p:nvPr/>
          </p:nvSpPr>
          <p:spPr>
            <a:xfrm>
              <a:off x="3722000" y="4021450"/>
              <a:ext cx="55575" cy="67950"/>
            </a:xfrm>
            <a:custGeom>
              <a:rect b="b" l="l" r="r" t="t"/>
              <a:pathLst>
                <a:path extrusionOk="0" h="2718" w="2223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8"/>
            <p:cNvSpPr/>
            <p:nvPr/>
          </p:nvSpPr>
          <p:spPr>
            <a:xfrm>
              <a:off x="4209750" y="3172500"/>
              <a:ext cx="38675" cy="206850"/>
            </a:xfrm>
            <a:custGeom>
              <a:rect b="b" l="l" r="r" t="t"/>
              <a:pathLst>
                <a:path extrusionOk="0" h="8274" w="1547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8"/>
            <p:cNvSpPr/>
            <p:nvPr/>
          </p:nvSpPr>
          <p:spPr>
            <a:xfrm>
              <a:off x="3499725" y="3760250"/>
              <a:ext cx="1216350" cy="1680350"/>
            </a:xfrm>
            <a:custGeom>
              <a:rect b="b" l="l" r="r" t="t"/>
              <a:pathLst>
                <a:path extrusionOk="0" h="67214" w="48654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8"/>
            <p:cNvSpPr/>
            <p:nvPr/>
          </p:nvSpPr>
          <p:spPr>
            <a:xfrm>
              <a:off x="3532200" y="4441325"/>
              <a:ext cx="3100" cy="23100"/>
            </a:xfrm>
            <a:custGeom>
              <a:rect b="b" l="l" r="r" t="t"/>
              <a:pathLst>
                <a:path extrusionOk="0" h="924" w="124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8"/>
            <p:cNvSpPr/>
            <p:nvPr/>
          </p:nvSpPr>
          <p:spPr>
            <a:xfrm>
              <a:off x="3533675" y="4408825"/>
              <a:ext cx="10900" cy="35600"/>
            </a:xfrm>
            <a:custGeom>
              <a:rect b="b" l="l" r="r" t="t"/>
              <a:pathLst>
                <a:path extrusionOk="0" h="1424" w="436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8"/>
            <p:cNvSpPr/>
            <p:nvPr/>
          </p:nvSpPr>
          <p:spPr>
            <a:xfrm>
              <a:off x="3530600" y="4117175"/>
              <a:ext cx="558775" cy="855150"/>
            </a:xfrm>
            <a:custGeom>
              <a:rect b="b" l="l" r="r" t="t"/>
              <a:pathLst>
                <a:path extrusionOk="0" h="34206" w="22351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8"/>
            <p:cNvSpPr/>
            <p:nvPr/>
          </p:nvSpPr>
          <p:spPr>
            <a:xfrm>
              <a:off x="4030700" y="5341150"/>
              <a:ext cx="24725" cy="38675"/>
            </a:xfrm>
            <a:custGeom>
              <a:rect b="b" l="l" r="r" t="t"/>
              <a:pathLst>
                <a:path extrusionOk="0" h="1547" w="989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8"/>
            <p:cNvSpPr/>
            <p:nvPr/>
          </p:nvSpPr>
          <p:spPr>
            <a:xfrm>
              <a:off x="3907225" y="4391925"/>
              <a:ext cx="452350" cy="961600"/>
            </a:xfrm>
            <a:custGeom>
              <a:rect b="b" l="l" r="r" t="t"/>
              <a:pathLst>
                <a:path extrusionOk="0" h="38464" w="18094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8"/>
            <p:cNvSpPr/>
            <p:nvPr/>
          </p:nvSpPr>
          <p:spPr>
            <a:xfrm>
              <a:off x="4601825" y="4402650"/>
              <a:ext cx="10900" cy="51025"/>
            </a:xfrm>
            <a:custGeom>
              <a:rect b="b" l="l" r="r" t="t"/>
              <a:pathLst>
                <a:path extrusionOk="0" h="2041" w="436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8"/>
            <p:cNvSpPr/>
            <p:nvPr/>
          </p:nvSpPr>
          <p:spPr>
            <a:xfrm>
              <a:off x="4546250" y="4306950"/>
              <a:ext cx="64850" cy="118950"/>
            </a:xfrm>
            <a:custGeom>
              <a:rect b="b" l="l" r="r" t="t"/>
              <a:pathLst>
                <a:path extrusionOk="0" h="4758" w="2594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8"/>
            <p:cNvSpPr/>
            <p:nvPr/>
          </p:nvSpPr>
          <p:spPr>
            <a:xfrm>
              <a:off x="4537000" y="4297700"/>
              <a:ext cx="17050" cy="20150"/>
            </a:xfrm>
            <a:custGeom>
              <a:rect b="b" l="l" r="r" t="t"/>
              <a:pathLst>
                <a:path extrusionOk="0" h="806" w="682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8"/>
            <p:cNvSpPr/>
            <p:nvPr/>
          </p:nvSpPr>
          <p:spPr>
            <a:xfrm>
              <a:off x="4191225" y="4098650"/>
              <a:ext cx="350475" cy="209950"/>
            </a:xfrm>
            <a:custGeom>
              <a:rect b="b" l="l" r="r" t="t"/>
              <a:pathLst>
                <a:path extrusionOk="0" h="8398" w="14019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8"/>
            <p:cNvSpPr/>
            <p:nvPr/>
          </p:nvSpPr>
          <p:spPr>
            <a:xfrm>
              <a:off x="3822375" y="4114075"/>
              <a:ext cx="821200" cy="1165350"/>
            </a:xfrm>
            <a:custGeom>
              <a:rect b="b" l="l" r="r" t="t"/>
              <a:pathLst>
                <a:path extrusionOk="0" h="46614" w="32848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8"/>
            <p:cNvSpPr/>
            <p:nvPr/>
          </p:nvSpPr>
          <p:spPr>
            <a:xfrm>
              <a:off x="4090975" y="4640375"/>
              <a:ext cx="30875" cy="71025"/>
            </a:xfrm>
            <a:custGeom>
              <a:rect b="b" l="l" r="r" t="t"/>
              <a:pathLst>
                <a:path extrusionOk="0" h="2841" w="1235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8"/>
            <p:cNvSpPr/>
            <p:nvPr/>
          </p:nvSpPr>
          <p:spPr>
            <a:xfrm>
              <a:off x="4243725" y="4739150"/>
              <a:ext cx="183750" cy="375175"/>
            </a:xfrm>
            <a:custGeom>
              <a:rect b="b" l="l" r="r" t="t"/>
              <a:pathLst>
                <a:path extrusionOk="0" h="15007" w="735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8"/>
            <p:cNvSpPr/>
            <p:nvPr/>
          </p:nvSpPr>
          <p:spPr>
            <a:xfrm>
              <a:off x="4220625" y="4737675"/>
              <a:ext cx="75600" cy="200700"/>
            </a:xfrm>
            <a:custGeom>
              <a:rect b="b" l="l" r="r" t="t"/>
              <a:pathLst>
                <a:path extrusionOk="0" h="8028" w="3024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8"/>
            <p:cNvSpPr/>
            <p:nvPr/>
          </p:nvSpPr>
          <p:spPr>
            <a:xfrm>
              <a:off x="3785350" y="4950700"/>
              <a:ext cx="260825" cy="169800"/>
            </a:xfrm>
            <a:custGeom>
              <a:rect b="b" l="l" r="r" t="t"/>
              <a:pathLst>
                <a:path extrusionOk="0" h="6792" w="10433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8"/>
            <p:cNvSpPr/>
            <p:nvPr/>
          </p:nvSpPr>
          <p:spPr>
            <a:xfrm>
              <a:off x="4452150" y="4606425"/>
              <a:ext cx="263925" cy="764150"/>
            </a:xfrm>
            <a:custGeom>
              <a:rect b="b" l="l" r="r" t="t"/>
              <a:pathLst>
                <a:path extrusionOk="0" h="30566" w="10557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8"/>
            <p:cNvSpPr/>
            <p:nvPr/>
          </p:nvSpPr>
          <p:spPr>
            <a:xfrm>
              <a:off x="4334850" y="4604925"/>
              <a:ext cx="381225" cy="782550"/>
            </a:xfrm>
            <a:custGeom>
              <a:rect b="b" l="l" r="r" t="t"/>
              <a:pathLst>
                <a:path extrusionOk="0" h="31302" w="15249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8"/>
            <p:cNvSpPr/>
            <p:nvPr/>
          </p:nvSpPr>
          <p:spPr>
            <a:xfrm>
              <a:off x="3516750" y="4624925"/>
              <a:ext cx="4600" cy="21650"/>
            </a:xfrm>
            <a:custGeom>
              <a:rect b="b" l="l" r="r" t="t"/>
              <a:pathLst>
                <a:path extrusionOk="0" h="866" w="184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8"/>
            <p:cNvSpPr/>
            <p:nvPr/>
          </p:nvSpPr>
          <p:spPr>
            <a:xfrm>
              <a:off x="3518250" y="4623450"/>
              <a:ext cx="279475" cy="262425"/>
            </a:xfrm>
            <a:custGeom>
              <a:rect b="b" l="l" r="r" t="t"/>
              <a:pathLst>
                <a:path extrusionOk="0" h="10497" w="11179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8"/>
            <p:cNvSpPr/>
            <p:nvPr/>
          </p:nvSpPr>
          <p:spPr>
            <a:xfrm>
              <a:off x="3615550" y="4790150"/>
              <a:ext cx="38550" cy="30900"/>
            </a:xfrm>
            <a:custGeom>
              <a:rect b="b" l="l" r="r" t="t"/>
              <a:pathLst>
                <a:path extrusionOk="0" h="1236" w="1542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8"/>
            <p:cNvSpPr/>
            <p:nvPr/>
          </p:nvSpPr>
          <p:spPr>
            <a:xfrm>
              <a:off x="3495150" y="4679025"/>
              <a:ext cx="421350" cy="608200"/>
            </a:xfrm>
            <a:custGeom>
              <a:rect b="b" l="l" r="r" t="t"/>
              <a:pathLst>
                <a:path extrusionOk="0" h="24328" w="16854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8"/>
            <p:cNvSpPr/>
            <p:nvPr/>
          </p:nvSpPr>
          <p:spPr>
            <a:xfrm>
              <a:off x="3513675" y="4679025"/>
              <a:ext cx="405925" cy="603500"/>
            </a:xfrm>
            <a:custGeom>
              <a:rect b="b" l="l" r="r" t="t"/>
              <a:pathLst>
                <a:path extrusionOk="0" h="24140" w="16237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8"/>
            <p:cNvSpPr/>
            <p:nvPr/>
          </p:nvSpPr>
          <p:spPr>
            <a:xfrm>
              <a:off x="3527500" y="4106850"/>
              <a:ext cx="560400" cy="855825"/>
            </a:xfrm>
            <a:custGeom>
              <a:rect b="b" l="l" r="r" t="t"/>
              <a:pathLst>
                <a:path extrusionOk="0" h="34233" w="22416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8"/>
            <p:cNvSpPr/>
            <p:nvPr/>
          </p:nvSpPr>
          <p:spPr>
            <a:xfrm>
              <a:off x="3905750" y="4381050"/>
              <a:ext cx="452225" cy="987650"/>
            </a:xfrm>
            <a:custGeom>
              <a:rect b="b" l="l" r="r" t="t"/>
              <a:pathLst>
                <a:path extrusionOk="0" h="39506" w="18089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8"/>
            <p:cNvSpPr/>
            <p:nvPr/>
          </p:nvSpPr>
          <p:spPr>
            <a:xfrm>
              <a:off x="3820775" y="4087650"/>
              <a:ext cx="821200" cy="1181025"/>
            </a:xfrm>
            <a:custGeom>
              <a:rect b="b" l="l" r="r" t="t"/>
              <a:pathLst>
                <a:path extrusionOk="0" h="47241" w="32848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8"/>
            <p:cNvSpPr/>
            <p:nvPr/>
          </p:nvSpPr>
          <p:spPr>
            <a:xfrm>
              <a:off x="4219025" y="4726250"/>
              <a:ext cx="206850" cy="377225"/>
            </a:xfrm>
            <a:custGeom>
              <a:rect b="b" l="l" r="r" t="t"/>
              <a:pathLst>
                <a:path extrusionOk="0" h="15089" w="8274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8"/>
            <p:cNvSpPr/>
            <p:nvPr/>
          </p:nvSpPr>
          <p:spPr>
            <a:xfrm>
              <a:off x="3783725" y="4939825"/>
              <a:ext cx="260950" cy="169825"/>
            </a:xfrm>
            <a:custGeom>
              <a:rect b="b" l="l" r="r" t="t"/>
              <a:pathLst>
                <a:path extrusionOk="0" h="6793" w="10438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8"/>
            <p:cNvSpPr/>
            <p:nvPr/>
          </p:nvSpPr>
          <p:spPr>
            <a:xfrm>
              <a:off x="4333250" y="4593725"/>
              <a:ext cx="370475" cy="783025"/>
            </a:xfrm>
            <a:custGeom>
              <a:rect b="b" l="l" r="r" t="t"/>
              <a:pathLst>
                <a:path extrusionOk="0" h="31321" w="14819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8"/>
            <p:cNvSpPr/>
            <p:nvPr/>
          </p:nvSpPr>
          <p:spPr>
            <a:xfrm>
              <a:off x="3513675" y="4612575"/>
              <a:ext cx="282425" cy="262975"/>
            </a:xfrm>
            <a:custGeom>
              <a:rect b="b" l="l" r="r" t="t"/>
              <a:pathLst>
                <a:path extrusionOk="0" h="10519" w="11297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8"/>
            <p:cNvSpPr/>
            <p:nvPr/>
          </p:nvSpPr>
          <p:spPr>
            <a:xfrm>
              <a:off x="3493950" y="4668350"/>
              <a:ext cx="424150" cy="608425"/>
            </a:xfrm>
            <a:custGeom>
              <a:rect b="b" l="l" r="r" t="t"/>
              <a:pathLst>
                <a:path extrusionOk="0" h="24337" w="16966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8"/>
            <p:cNvSpPr/>
            <p:nvPr/>
          </p:nvSpPr>
          <p:spPr>
            <a:xfrm>
              <a:off x="3967475" y="4001325"/>
              <a:ext cx="209950" cy="101900"/>
            </a:xfrm>
            <a:custGeom>
              <a:rect b="b" l="l" r="r" t="t"/>
              <a:pathLst>
                <a:path extrusionOk="0" h="4076" w="8398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8"/>
            <p:cNvSpPr/>
            <p:nvPr/>
          </p:nvSpPr>
          <p:spPr>
            <a:xfrm>
              <a:off x="4492300" y="3767700"/>
              <a:ext cx="69425" cy="79725"/>
            </a:xfrm>
            <a:custGeom>
              <a:rect b="b" l="l" r="r" t="t"/>
              <a:pathLst>
                <a:path extrusionOk="0" h="3189" w="2777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8"/>
            <p:cNvSpPr/>
            <p:nvPr/>
          </p:nvSpPr>
          <p:spPr>
            <a:xfrm>
              <a:off x="4009100" y="3238800"/>
              <a:ext cx="9275" cy="7825"/>
            </a:xfrm>
            <a:custGeom>
              <a:rect b="b" l="l" r="r" t="t"/>
              <a:pathLst>
                <a:path extrusionOk="0" h="313" w="371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8"/>
            <p:cNvSpPr/>
            <p:nvPr/>
          </p:nvSpPr>
          <p:spPr>
            <a:xfrm>
              <a:off x="4015275" y="3246600"/>
              <a:ext cx="30900" cy="137325"/>
            </a:xfrm>
            <a:custGeom>
              <a:rect b="b" l="l" r="r" t="t"/>
              <a:pathLst>
                <a:path extrusionOk="0" h="5493" w="1236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8"/>
            <p:cNvSpPr/>
            <p:nvPr/>
          </p:nvSpPr>
          <p:spPr>
            <a:xfrm>
              <a:off x="4006000" y="3240425"/>
              <a:ext cx="38675" cy="143500"/>
            </a:xfrm>
            <a:custGeom>
              <a:rect b="b" l="l" r="r" t="t"/>
              <a:pathLst>
                <a:path extrusionOk="0" h="5740" w="1547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8"/>
            <p:cNvSpPr/>
            <p:nvPr/>
          </p:nvSpPr>
          <p:spPr>
            <a:xfrm>
              <a:off x="3825475" y="3948850"/>
              <a:ext cx="26200" cy="81900"/>
            </a:xfrm>
            <a:custGeom>
              <a:rect b="b" l="l" r="r" t="t"/>
              <a:pathLst>
                <a:path extrusionOk="0" h="3276" w="1048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8"/>
            <p:cNvSpPr/>
            <p:nvPr/>
          </p:nvSpPr>
          <p:spPr>
            <a:xfrm>
              <a:off x="3649500" y="4073950"/>
              <a:ext cx="43250" cy="46325"/>
            </a:xfrm>
            <a:custGeom>
              <a:rect b="b" l="l" r="r" t="t"/>
              <a:pathLst>
                <a:path extrusionOk="0" h="1853" w="173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8"/>
            <p:cNvSpPr/>
            <p:nvPr/>
          </p:nvSpPr>
          <p:spPr>
            <a:xfrm>
              <a:off x="3766825" y="3982800"/>
              <a:ext cx="49400" cy="27825"/>
            </a:xfrm>
            <a:custGeom>
              <a:rect b="b" l="l" r="r" t="t"/>
              <a:pathLst>
                <a:path extrusionOk="0" h="1113" w="1976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8"/>
            <p:cNvSpPr/>
            <p:nvPr/>
          </p:nvSpPr>
          <p:spPr>
            <a:xfrm>
              <a:off x="3567625" y="4231400"/>
              <a:ext cx="14000" cy="38550"/>
            </a:xfrm>
            <a:custGeom>
              <a:rect b="b" l="l" r="r" t="t"/>
              <a:pathLst>
                <a:path extrusionOk="0" h="1542" w="56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8"/>
            <p:cNvSpPr/>
            <p:nvPr/>
          </p:nvSpPr>
          <p:spPr>
            <a:xfrm>
              <a:off x="3647900" y="3862425"/>
              <a:ext cx="101900" cy="40150"/>
            </a:xfrm>
            <a:custGeom>
              <a:rect b="b" l="l" r="r" t="t"/>
              <a:pathLst>
                <a:path extrusionOk="0" h="1606" w="4076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8"/>
            <p:cNvSpPr/>
            <p:nvPr/>
          </p:nvSpPr>
          <p:spPr>
            <a:xfrm>
              <a:off x="4379550" y="3789925"/>
              <a:ext cx="49425" cy="66350"/>
            </a:xfrm>
            <a:custGeom>
              <a:rect b="b" l="l" r="r" t="t"/>
              <a:pathLst>
                <a:path extrusionOk="0" h="2654" w="1977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p76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sp>
        <p:nvSpPr>
          <p:cNvPr id="3207" name="Google Shape;3207;p7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76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REV</a:t>
            </a:r>
            <a:endParaRPr sz="1400"/>
          </a:p>
        </p:txBody>
      </p:sp>
      <p:grpSp>
        <p:nvGrpSpPr>
          <p:cNvPr id="3209" name="Google Shape;3209;p76"/>
          <p:cNvGrpSpPr/>
          <p:nvPr/>
        </p:nvGrpSpPr>
        <p:grpSpPr>
          <a:xfrm rot="-878206">
            <a:off x="6987999" y="2743717"/>
            <a:ext cx="1126318" cy="1586761"/>
            <a:chOff x="6673700" y="2662425"/>
            <a:chExt cx="1374925" cy="1937000"/>
          </a:xfrm>
        </p:grpSpPr>
        <p:sp>
          <p:nvSpPr>
            <p:cNvPr id="3210" name="Google Shape;3210;p76"/>
            <p:cNvSpPr/>
            <p:nvPr/>
          </p:nvSpPr>
          <p:spPr>
            <a:xfrm flipH="1">
              <a:off x="6673700" y="2778175"/>
              <a:ext cx="1305650" cy="1821250"/>
            </a:xfrm>
            <a:custGeom>
              <a:rect b="b" l="l" r="r" t="t"/>
              <a:pathLst>
                <a:path extrusionOk="0" h="72850" w="52226">
                  <a:moveTo>
                    <a:pt x="11961" y="1"/>
                  </a:moveTo>
                  <a:lnTo>
                    <a:pt x="0" y="6174"/>
                  </a:lnTo>
                  <a:lnTo>
                    <a:pt x="2210" y="10383"/>
                  </a:lnTo>
                  <a:lnTo>
                    <a:pt x="2491" y="11049"/>
                  </a:lnTo>
                  <a:lnTo>
                    <a:pt x="2736" y="11540"/>
                  </a:lnTo>
                  <a:lnTo>
                    <a:pt x="2912" y="12031"/>
                  </a:lnTo>
                  <a:lnTo>
                    <a:pt x="3122" y="12628"/>
                  </a:lnTo>
                  <a:lnTo>
                    <a:pt x="3297" y="13224"/>
                  </a:lnTo>
                  <a:lnTo>
                    <a:pt x="3438" y="13785"/>
                  </a:lnTo>
                  <a:lnTo>
                    <a:pt x="3543" y="14381"/>
                  </a:lnTo>
                  <a:lnTo>
                    <a:pt x="3648" y="15013"/>
                  </a:lnTo>
                  <a:lnTo>
                    <a:pt x="3718" y="15609"/>
                  </a:lnTo>
                  <a:lnTo>
                    <a:pt x="3753" y="16205"/>
                  </a:lnTo>
                  <a:lnTo>
                    <a:pt x="3753" y="16801"/>
                  </a:lnTo>
                  <a:lnTo>
                    <a:pt x="3753" y="17433"/>
                  </a:lnTo>
                  <a:lnTo>
                    <a:pt x="3718" y="18029"/>
                  </a:lnTo>
                  <a:lnTo>
                    <a:pt x="3648" y="18625"/>
                  </a:lnTo>
                  <a:lnTo>
                    <a:pt x="3543" y="19257"/>
                  </a:lnTo>
                  <a:lnTo>
                    <a:pt x="3438" y="19853"/>
                  </a:lnTo>
                  <a:lnTo>
                    <a:pt x="3297" y="20449"/>
                  </a:lnTo>
                  <a:lnTo>
                    <a:pt x="3122" y="21045"/>
                  </a:lnTo>
                  <a:lnTo>
                    <a:pt x="2947" y="21607"/>
                  </a:lnTo>
                  <a:lnTo>
                    <a:pt x="2701" y="22378"/>
                  </a:lnTo>
                  <a:lnTo>
                    <a:pt x="2491" y="23150"/>
                  </a:lnTo>
                  <a:lnTo>
                    <a:pt x="2350" y="23957"/>
                  </a:lnTo>
                  <a:lnTo>
                    <a:pt x="2245" y="24798"/>
                  </a:lnTo>
                  <a:lnTo>
                    <a:pt x="2175" y="25640"/>
                  </a:lnTo>
                  <a:lnTo>
                    <a:pt x="2140" y="26517"/>
                  </a:lnTo>
                  <a:lnTo>
                    <a:pt x="2140" y="27359"/>
                  </a:lnTo>
                  <a:lnTo>
                    <a:pt x="2210" y="28236"/>
                  </a:lnTo>
                  <a:lnTo>
                    <a:pt x="2280" y="29077"/>
                  </a:lnTo>
                  <a:lnTo>
                    <a:pt x="2421" y="29919"/>
                  </a:lnTo>
                  <a:lnTo>
                    <a:pt x="2561" y="30761"/>
                  </a:lnTo>
                  <a:lnTo>
                    <a:pt x="2771" y="31568"/>
                  </a:lnTo>
                  <a:lnTo>
                    <a:pt x="2982" y="32339"/>
                  </a:lnTo>
                  <a:lnTo>
                    <a:pt x="3227" y="33076"/>
                  </a:lnTo>
                  <a:lnTo>
                    <a:pt x="3543" y="33812"/>
                  </a:lnTo>
                  <a:lnTo>
                    <a:pt x="3859" y="34479"/>
                  </a:lnTo>
                  <a:lnTo>
                    <a:pt x="23009" y="71587"/>
                  </a:lnTo>
                  <a:lnTo>
                    <a:pt x="23114" y="71798"/>
                  </a:lnTo>
                  <a:lnTo>
                    <a:pt x="23255" y="71973"/>
                  </a:lnTo>
                  <a:lnTo>
                    <a:pt x="23430" y="72149"/>
                  </a:lnTo>
                  <a:lnTo>
                    <a:pt x="23570" y="72289"/>
                  </a:lnTo>
                  <a:lnTo>
                    <a:pt x="23781" y="72429"/>
                  </a:lnTo>
                  <a:lnTo>
                    <a:pt x="23956" y="72569"/>
                  </a:lnTo>
                  <a:lnTo>
                    <a:pt x="24167" y="72675"/>
                  </a:lnTo>
                  <a:lnTo>
                    <a:pt x="24377" y="72745"/>
                  </a:lnTo>
                  <a:lnTo>
                    <a:pt x="24587" y="72780"/>
                  </a:lnTo>
                  <a:lnTo>
                    <a:pt x="24833" y="72850"/>
                  </a:lnTo>
                  <a:lnTo>
                    <a:pt x="25289" y="72850"/>
                  </a:lnTo>
                  <a:lnTo>
                    <a:pt x="25499" y="72815"/>
                  </a:lnTo>
                  <a:lnTo>
                    <a:pt x="25745" y="72745"/>
                  </a:lnTo>
                  <a:lnTo>
                    <a:pt x="25955" y="72675"/>
                  </a:lnTo>
                  <a:lnTo>
                    <a:pt x="26166" y="72569"/>
                  </a:lnTo>
                  <a:lnTo>
                    <a:pt x="50963" y="59802"/>
                  </a:lnTo>
                  <a:lnTo>
                    <a:pt x="51174" y="59662"/>
                  </a:lnTo>
                  <a:lnTo>
                    <a:pt x="51349" y="59522"/>
                  </a:lnTo>
                  <a:lnTo>
                    <a:pt x="51525" y="59381"/>
                  </a:lnTo>
                  <a:lnTo>
                    <a:pt x="51700" y="59206"/>
                  </a:lnTo>
                  <a:lnTo>
                    <a:pt x="51805" y="59031"/>
                  </a:lnTo>
                  <a:lnTo>
                    <a:pt x="51945" y="58820"/>
                  </a:lnTo>
                  <a:lnTo>
                    <a:pt x="52051" y="58645"/>
                  </a:lnTo>
                  <a:lnTo>
                    <a:pt x="52121" y="58434"/>
                  </a:lnTo>
                  <a:lnTo>
                    <a:pt x="52191" y="58189"/>
                  </a:lnTo>
                  <a:lnTo>
                    <a:pt x="52226" y="57979"/>
                  </a:lnTo>
                  <a:lnTo>
                    <a:pt x="52226" y="57768"/>
                  </a:lnTo>
                  <a:lnTo>
                    <a:pt x="52226" y="57523"/>
                  </a:lnTo>
                  <a:lnTo>
                    <a:pt x="52191" y="57312"/>
                  </a:lnTo>
                  <a:lnTo>
                    <a:pt x="52156" y="57067"/>
                  </a:lnTo>
                  <a:lnTo>
                    <a:pt x="52051" y="56856"/>
                  </a:lnTo>
                  <a:lnTo>
                    <a:pt x="51980" y="56611"/>
                  </a:lnTo>
                  <a:lnTo>
                    <a:pt x="32830" y="19537"/>
                  </a:lnTo>
                  <a:lnTo>
                    <a:pt x="32444" y="18871"/>
                  </a:lnTo>
                  <a:lnTo>
                    <a:pt x="32023" y="18239"/>
                  </a:lnTo>
                  <a:lnTo>
                    <a:pt x="31567" y="17573"/>
                  </a:lnTo>
                  <a:lnTo>
                    <a:pt x="31076" y="16942"/>
                  </a:lnTo>
                  <a:lnTo>
                    <a:pt x="30515" y="16310"/>
                  </a:lnTo>
                  <a:lnTo>
                    <a:pt x="29954" y="15714"/>
                  </a:lnTo>
                  <a:lnTo>
                    <a:pt x="29323" y="15118"/>
                  </a:lnTo>
                  <a:lnTo>
                    <a:pt x="28691" y="14557"/>
                  </a:lnTo>
                  <a:lnTo>
                    <a:pt x="28025" y="14030"/>
                  </a:lnTo>
                  <a:lnTo>
                    <a:pt x="27323" y="13504"/>
                  </a:lnTo>
                  <a:lnTo>
                    <a:pt x="26587" y="13048"/>
                  </a:lnTo>
                  <a:lnTo>
                    <a:pt x="25885" y="12592"/>
                  </a:lnTo>
                  <a:lnTo>
                    <a:pt x="25114" y="12207"/>
                  </a:lnTo>
                  <a:lnTo>
                    <a:pt x="24377" y="11856"/>
                  </a:lnTo>
                  <a:lnTo>
                    <a:pt x="23605" y="11575"/>
                  </a:lnTo>
                  <a:lnTo>
                    <a:pt x="22869" y="11330"/>
                  </a:lnTo>
                  <a:lnTo>
                    <a:pt x="22273" y="11154"/>
                  </a:lnTo>
                  <a:lnTo>
                    <a:pt x="21676" y="10944"/>
                  </a:lnTo>
                  <a:lnTo>
                    <a:pt x="21115" y="10698"/>
                  </a:lnTo>
                  <a:lnTo>
                    <a:pt x="20554" y="10453"/>
                  </a:lnTo>
                  <a:lnTo>
                    <a:pt x="20028" y="10172"/>
                  </a:lnTo>
                  <a:lnTo>
                    <a:pt x="19502" y="9892"/>
                  </a:lnTo>
                  <a:lnTo>
                    <a:pt x="18976" y="9576"/>
                  </a:lnTo>
                  <a:lnTo>
                    <a:pt x="18485" y="9225"/>
                  </a:lnTo>
                  <a:lnTo>
                    <a:pt x="17994" y="8875"/>
                  </a:lnTo>
                  <a:lnTo>
                    <a:pt x="17502" y="8489"/>
                  </a:lnTo>
                  <a:lnTo>
                    <a:pt x="17047" y="8068"/>
                  </a:lnTo>
                  <a:lnTo>
                    <a:pt x="16626" y="7647"/>
                  </a:lnTo>
                  <a:lnTo>
                    <a:pt x="16205" y="7191"/>
                  </a:lnTo>
                  <a:lnTo>
                    <a:pt x="15819" y="6735"/>
                  </a:lnTo>
                  <a:lnTo>
                    <a:pt x="15433" y="6279"/>
                  </a:lnTo>
                  <a:lnTo>
                    <a:pt x="15082" y="5753"/>
                  </a:lnTo>
                  <a:lnTo>
                    <a:pt x="14767" y="5332"/>
                  </a:lnTo>
                  <a:lnTo>
                    <a:pt x="14486" y="4841"/>
                  </a:lnTo>
                  <a:lnTo>
                    <a:pt x="14135" y="4210"/>
                  </a:lnTo>
                  <a:lnTo>
                    <a:pt x="1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76"/>
            <p:cNvSpPr/>
            <p:nvPr/>
          </p:nvSpPr>
          <p:spPr>
            <a:xfrm flipH="1">
              <a:off x="6673700" y="2778175"/>
              <a:ext cx="1305650" cy="1821250"/>
            </a:xfrm>
            <a:custGeom>
              <a:rect b="b" l="l" r="r" t="t"/>
              <a:pathLst>
                <a:path extrusionOk="0" fill="none" h="72850" w="52226">
                  <a:moveTo>
                    <a:pt x="32830" y="19537"/>
                  </a:moveTo>
                  <a:lnTo>
                    <a:pt x="51980" y="56611"/>
                  </a:lnTo>
                  <a:lnTo>
                    <a:pt x="51980" y="56611"/>
                  </a:lnTo>
                  <a:lnTo>
                    <a:pt x="52051" y="56856"/>
                  </a:lnTo>
                  <a:lnTo>
                    <a:pt x="52156" y="57067"/>
                  </a:lnTo>
                  <a:lnTo>
                    <a:pt x="52191" y="57312"/>
                  </a:lnTo>
                  <a:lnTo>
                    <a:pt x="52226" y="57523"/>
                  </a:lnTo>
                  <a:lnTo>
                    <a:pt x="52226" y="57768"/>
                  </a:lnTo>
                  <a:lnTo>
                    <a:pt x="52226" y="57979"/>
                  </a:lnTo>
                  <a:lnTo>
                    <a:pt x="52191" y="58189"/>
                  </a:lnTo>
                  <a:lnTo>
                    <a:pt x="52121" y="58434"/>
                  </a:lnTo>
                  <a:lnTo>
                    <a:pt x="52051" y="58645"/>
                  </a:lnTo>
                  <a:lnTo>
                    <a:pt x="51945" y="58820"/>
                  </a:lnTo>
                  <a:lnTo>
                    <a:pt x="51805" y="59031"/>
                  </a:lnTo>
                  <a:lnTo>
                    <a:pt x="51700" y="59206"/>
                  </a:lnTo>
                  <a:lnTo>
                    <a:pt x="51525" y="59381"/>
                  </a:lnTo>
                  <a:lnTo>
                    <a:pt x="51349" y="59522"/>
                  </a:lnTo>
                  <a:lnTo>
                    <a:pt x="51174" y="59662"/>
                  </a:lnTo>
                  <a:lnTo>
                    <a:pt x="50963" y="59802"/>
                  </a:lnTo>
                  <a:lnTo>
                    <a:pt x="26166" y="72569"/>
                  </a:lnTo>
                  <a:lnTo>
                    <a:pt x="26166" y="72569"/>
                  </a:lnTo>
                  <a:lnTo>
                    <a:pt x="25955" y="72675"/>
                  </a:lnTo>
                  <a:lnTo>
                    <a:pt x="25745" y="72745"/>
                  </a:lnTo>
                  <a:lnTo>
                    <a:pt x="25499" y="72815"/>
                  </a:lnTo>
                  <a:lnTo>
                    <a:pt x="25289" y="72850"/>
                  </a:lnTo>
                  <a:lnTo>
                    <a:pt x="25043" y="72850"/>
                  </a:lnTo>
                  <a:lnTo>
                    <a:pt x="24833" y="72850"/>
                  </a:lnTo>
                  <a:lnTo>
                    <a:pt x="24587" y="72780"/>
                  </a:lnTo>
                  <a:lnTo>
                    <a:pt x="24377" y="72745"/>
                  </a:lnTo>
                  <a:lnTo>
                    <a:pt x="24167" y="72675"/>
                  </a:lnTo>
                  <a:lnTo>
                    <a:pt x="23956" y="72569"/>
                  </a:lnTo>
                  <a:lnTo>
                    <a:pt x="23781" y="72429"/>
                  </a:lnTo>
                  <a:lnTo>
                    <a:pt x="23570" y="72289"/>
                  </a:lnTo>
                  <a:lnTo>
                    <a:pt x="23430" y="72149"/>
                  </a:lnTo>
                  <a:lnTo>
                    <a:pt x="23255" y="71973"/>
                  </a:lnTo>
                  <a:lnTo>
                    <a:pt x="23114" y="71798"/>
                  </a:lnTo>
                  <a:lnTo>
                    <a:pt x="23009" y="71587"/>
                  </a:lnTo>
                  <a:lnTo>
                    <a:pt x="3859" y="34479"/>
                  </a:lnTo>
                  <a:lnTo>
                    <a:pt x="3859" y="34479"/>
                  </a:lnTo>
                  <a:lnTo>
                    <a:pt x="3543" y="33812"/>
                  </a:lnTo>
                  <a:lnTo>
                    <a:pt x="3227" y="33076"/>
                  </a:lnTo>
                  <a:lnTo>
                    <a:pt x="2982" y="32339"/>
                  </a:lnTo>
                  <a:lnTo>
                    <a:pt x="2771" y="31568"/>
                  </a:lnTo>
                  <a:lnTo>
                    <a:pt x="2561" y="30761"/>
                  </a:lnTo>
                  <a:lnTo>
                    <a:pt x="2421" y="29919"/>
                  </a:lnTo>
                  <a:lnTo>
                    <a:pt x="2280" y="29077"/>
                  </a:lnTo>
                  <a:lnTo>
                    <a:pt x="2210" y="28236"/>
                  </a:lnTo>
                  <a:lnTo>
                    <a:pt x="2140" y="27359"/>
                  </a:lnTo>
                  <a:lnTo>
                    <a:pt x="2140" y="26517"/>
                  </a:lnTo>
                  <a:lnTo>
                    <a:pt x="2175" y="25640"/>
                  </a:lnTo>
                  <a:lnTo>
                    <a:pt x="2245" y="24798"/>
                  </a:lnTo>
                  <a:lnTo>
                    <a:pt x="2350" y="23957"/>
                  </a:lnTo>
                  <a:lnTo>
                    <a:pt x="2491" y="23150"/>
                  </a:lnTo>
                  <a:lnTo>
                    <a:pt x="2701" y="22378"/>
                  </a:lnTo>
                  <a:lnTo>
                    <a:pt x="2947" y="21607"/>
                  </a:lnTo>
                  <a:lnTo>
                    <a:pt x="2947" y="21607"/>
                  </a:lnTo>
                  <a:lnTo>
                    <a:pt x="3122" y="21045"/>
                  </a:lnTo>
                  <a:lnTo>
                    <a:pt x="3297" y="20449"/>
                  </a:lnTo>
                  <a:lnTo>
                    <a:pt x="3438" y="19853"/>
                  </a:lnTo>
                  <a:lnTo>
                    <a:pt x="3543" y="19257"/>
                  </a:lnTo>
                  <a:lnTo>
                    <a:pt x="3648" y="18625"/>
                  </a:lnTo>
                  <a:lnTo>
                    <a:pt x="3718" y="18029"/>
                  </a:lnTo>
                  <a:lnTo>
                    <a:pt x="3753" y="17433"/>
                  </a:lnTo>
                  <a:lnTo>
                    <a:pt x="3753" y="16801"/>
                  </a:lnTo>
                  <a:lnTo>
                    <a:pt x="3753" y="16205"/>
                  </a:lnTo>
                  <a:lnTo>
                    <a:pt x="3718" y="15609"/>
                  </a:lnTo>
                  <a:lnTo>
                    <a:pt x="3648" y="15013"/>
                  </a:lnTo>
                  <a:lnTo>
                    <a:pt x="3543" y="14381"/>
                  </a:lnTo>
                  <a:lnTo>
                    <a:pt x="3438" y="13785"/>
                  </a:lnTo>
                  <a:lnTo>
                    <a:pt x="3297" y="13224"/>
                  </a:lnTo>
                  <a:lnTo>
                    <a:pt x="3122" y="12628"/>
                  </a:lnTo>
                  <a:lnTo>
                    <a:pt x="2912" y="12031"/>
                  </a:lnTo>
                  <a:lnTo>
                    <a:pt x="2912" y="12031"/>
                  </a:lnTo>
                  <a:lnTo>
                    <a:pt x="2736" y="11540"/>
                  </a:lnTo>
                  <a:lnTo>
                    <a:pt x="2491" y="11049"/>
                  </a:lnTo>
                  <a:lnTo>
                    <a:pt x="2491" y="11049"/>
                  </a:lnTo>
                  <a:lnTo>
                    <a:pt x="2210" y="10383"/>
                  </a:lnTo>
                  <a:lnTo>
                    <a:pt x="0" y="6174"/>
                  </a:lnTo>
                  <a:lnTo>
                    <a:pt x="11961" y="1"/>
                  </a:lnTo>
                  <a:lnTo>
                    <a:pt x="14135" y="4210"/>
                  </a:lnTo>
                  <a:lnTo>
                    <a:pt x="14135" y="4210"/>
                  </a:lnTo>
                  <a:lnTo>
                    <a:pt x="14486" y="4841"/>
                  </a:lnTo>
                  <a:lnTo>
                    <a:pt x="14486" y="4841"/>
                  </a:lnTo>
                  <a:lnTo>
                    <a:pt x="14767" y="5332"/>
                  </a:lnTo>
                  <a:lnTo>
                    <a:pt x="15082" y="5753"/>
                  </a:lnTo>
                  <a:lnTo>
                    <a:pt x="15082" y="5753"/>
                  </a:lnTo>
                  <a:lnTo>
                    <a:pt x="15433" y="6279"/>
                  </a:lnTo>
                  <a:lnTo>
                    <a:pt x="15819" y="6735"/>
                  </a:lnTo>
                  <a:lnTo>
                    <a:pt x="16205" y="7191"/>
                  </a:lnTo>
                  <a:lnTo>
                    <a:pt x="16626" y="7647"/>
                  </a:lnTo>
                  <a:lnTo>
                    <a:pt x="17047" y="8068"/>
                  </a:lnTo>
                  <a:lnTo>
                    <a:pt x="17502" y="8489"/>
                  </a:lnTo>
                  <a:lnTo>
                    <a:pt x="17994" y="8875"/>
                  </a:lnTo>
                  <a:lnTo>
                    <a:pt x="18485" y="9225"/>
                  </a:lnTo>
                  <a:lnTo>
                    <a:pt x="18976" y="9576"/>
                  </a:lnTo>
                  <a:lnTo>
                    <a:pt x="19502" y="9892"/>
                  </a:lnTo>
                  <a:lnTo>
                    <a:pt x="20028" y="10172"/>
                  </a:lnTo>
                  <a:lnTo>
                    <a:pt x="20554" y="10453"/>
                  </a:lnTo>
                  <a:lnTo>
                    <a:pt x="21115" y="10698"/>
                  </a:lnTo>
                  <a:lnTo>
                    <a:pt x="21676" y="10944"/>
                  </a:lnTo>
                  <a:lnTo>
                    <a:pt x="22273" y="11154"/>
                  </a:lnTo>
                  <a:lnTo>
                    <a:pt x="22869" y="11330"/>
                  </a:lnTo>
                  <a:lnTo>
                    <a:pt x="22869" y="11330"/>
                  </a:lnTo>
                  <a:lnTo>
                    <a:pt x="23605" y="11575"/>
                  </a:lnTo>
                  <a:lnTo>
                    <a:pt x="24377" y="11856"/>
                  </a:lnTo>
                  <a:lnTo>
                    <a:pt x="25114" y="12207"/>
                  </a:lnTo>
                  <a:lnTo>
                    <a:pt x="25885" y="12592"/>
                  </a:lnTo>
                  <a:lnTo>
                    <a:pt x="26587" y="13048"/>
                  </a:lnTo>
                  <a:lnTo>
                    <a:pt x="27323" y="13504"/>
                  </a:lnTo>
                  <a:lnTo>
                    <a:pt x="28025" y="14030"/>
                  </a:lnTo>
                  <a:lnTo>
                    <a:pt x="28691" y="14557"/>
                  </a:lnTo>
                  <a:lnTo>
                    <a:pt x="29323" y="15118"/>
                  </a:lnTo>
                  <a:lnTo>
                    <a:pt x="29954" y="15714"/>
                  </a:lnTo>
                  <a:lnTo>
                    <a:pt x="30515" y="16310"/>
                  </a:lnTo>
                  <a:lnTo>
                    <a:pt x="31076" y="16942"/>
                  </a:lnTo>
                  <a:lnTo>
                    <a:pt x="31567" y="17573"/>
                  </a:lnTo>
                  <a:lnTo>
                    <a:pt x="32023" y="18239"/>
                  </a:lnTo>
                  <a:lnTo>
                    <a:pt x="32444" y="18871"/>
                  </a:lnTo>
                  <a:lnTo>
                    <a:pt x="32830" y="195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76"/>
            <p:cNvSpPr/>
            <p:nvPr/>
          </p:nvSpPr>
          <p:spPr>
            <a:xfrm flipH="1">
              <a:off x="7578600" y="3372700"/>
              <a:ext cx="228900" cy="228875"/>
            </a:xfrm>
            <a:custGeom>
              <a:rect b="b" l="l" r="r" t="t"/>
              <a:pathLst>
                <a:path extrusionOk="0" h="9155" w="9156">
                  <a:moveTo>
                    <a:pt x="4666" y="0"/>
                  </a:moveTo>
                  <a:lnTo>
                    <a:pt x="4210" y="35"/>
                  </a:lnTo>
                  <a:lnTo>
                    <a:pt x="3789" y="70"/>
                  </a:lnTo>
                  <a:lnTo>
                    <a:pt x="3333" y="176"/>
                  </a:lnTo>
                  <a:lnTo>
                    <a:pt x="2912" y="316"/>
                  </a:lnTo>
                  <a:lnTo>
                    <a:pt x="2491" y="526"/>
                  </a:lnTo>
                  <a:lnTo>
                    <a:pt x="2070" y="772"/>
                  </a:lnTo>
                  <a:lnTo>
                    <a:pt x="1685" y="1017"/>
                  </a:lnTo>
                  <a:lnTo>
                    <a:pt x="1369" y="1333"/>
                  </a:lnTo>
                  <a:lnTo>
                    <a:pt x="1053" y="1649"/>
                  </a:lnTo>
                  <a:lnTo>
                    <a:pt x="773" y="1999"/>
                  </a:lnTo>
                  <a:lnTo>
                    <a:pt x="562" y="2385"/>
                  </a:lnTo>
                  <a:lnTo>
                    <a:pt x="352" y="2771"/>
                  </a:lnTo>
                  <a:lnTo>
                    <a:pt x="211" y="3192"/>
                  </a:lnTo>
                  <a:lnTo>
                    <a:pt x="106" y="3613"/>
                  </a:lnTo>
                  <a:lnTo>
                    <a:pt x="36" y="4069"/>
                  </a:lnTo>
                  <a:lnTo>
                    <a:pt x="1" y="4490"/>
                  </a:lnTo>
                  <a:lnTo>
                    <a:pt x="1" y="4946"/>
                  </a:lnTo>
                  <a:lnTo>
                    <a:pt x="71" y="5366"/>
                  </a:lnTo>
                  <a:lnTo>
                    <a:pt x="176" y="5822"/>
                  </a:lnTo>
                  <a:lnTo>
                    <a:pt x="317" y="6243"/>
                  </a:lnTo>
                  <a:lnTo>
                    <a:pt x="492" y="6699"/>
                  </a:lnTo>
                  <a:lnTo>
                    <a:pt x="738" y="7085"/>
                  </a:lnTo>
                  <a:lnTo>
                    <a:pt x="1018" y="7471"/>
                  </a:lnTo>
                  <a:lnTo>
                    <a:pt x="1299" y="7787"/>
                  </a:lnTo>
                  <a:lnTo>
                    <a:pt x="1649" y="8102"/>
                  </a:lnTo>
                  <a:lnTo>
                    <a:pt x="2000" y="8383"/>
                  </a:lnTo>
                  <a:lnTo>
                    <a:pt x="2386" y="8593"/>
                  </a:lnTo>
                  <a:lnTo>
                    <a:pt x="2772" y="8804"/>
                  </a:lnTo>
                  <a:lnTo>
                    <a:pt x="3193" y="8944"/>
                  </a:lnTo>
                  <a:lnTo>
                    <a:pt x="3614" y="9049"/>
                  </a:lnTo>
                  <a:lnTo>
                    <a:pt x="4035" y="9119"/>
                  </a:lnTo>
                  <a:lnTo>
                    <a:pt x="4490" y="9155"/>
                  </a:lnTo>
                  <a:lnTo>
                    <a:pt x="4911" y="9155"/>
                  </a:lnTo>
                  <a:lnTo>
                    <a:pt x="5367" y="9084"/>
                  </a:lnTo>
                  <a:lnTo>
                    <a:pt x="5823" y="8979"/>
                  </a:lnTo>
                  <a:lnTo>
                    <a:pt x="6244" y="8839"/>
                  </a:lnTo>
                  <a:lnTo>
                    <a:pt x="6665" y="8663"/>
                  </a:lnTo>
                  <a:lnTo>
                    <a:pt x="7086" y="8418"/>
                  </a:lnTo>
                  <a:lnTo>
                    <a:pt x="7437" y="8137"/>
                  </a:lnTo>
                  <a:lnTo>
                    <a:pt x="7787" y="7857"/>
                  </a:lnTo>
                  <a:lnTo>
                    <a:pt x="8103" y="7506"/>
                  </a:lnTo>
                  <a:lnTo>
                    <a:pt x="8349" y="7155"/>
                  </a:lnTo>
                  <a:lnTo>
                    <a:pt x="8594" y="6769"/>
                  </a:lnTo>
                  <a:lnTo>
                    <a:pt x="8770" y="6384"/>
                  </a:lnTo>
                  <a:lnTo>
                    <a:pt x="8945" y="5963"/>
                  </a:lnTo>
                  <a:lnTo>
                    <a:pt x="9050" y="5542"/>
                  </a:lnTo>
                  <a:lnTo>
                    <a:pt x="9120" y="5121"/>
                  </a:lnTo>
                  <a:lnTo>
                    <a:pt x="9155" y="4665"/>
                  </a:lnTo>
                  <a:lnTo>
                    <a:pt x="9155" y="4244"/>
                  </a:lnTo>
                  <a:lnTo>
                    <a:pt x="9085" y="3788"/>
                  </a:lnTo>
                  <a:lnTo>
                    <a:pt x="8980" y="3367"/>
                  </a:lnTo>
                  <a:lnTo>
                    <a:pt x="8840" y="2911"/>
                  </a:lnTo>
                  <a:lnTo>
                    <a:pt x="8629" y="2490"/>
                  </a:lnTo>
                  <a:lnTo>
                    <a:pt x="8419" y="2070"/>
                  </a:lnTo>
                  <a:lnTo>
                    <a:pt x="8138" y="1719"/>
                  </a:lnTo>
                  <a:lnTo>
                    <a:pt x="7823" y="1368"/>
                  </a:lnTo>
                  <a:lnTo>
                    <a:pt x="7507" y="1052"/>
                  </a:lnTo>
                  <a:lnTo>
                    <a:pt x="7156" y="807"/>
                  </a:lnTo>
                  <a:lnTo>
                    <a:pt x="6770" y="561"/>
                  </a:lnTo>
                  <a:lnTo>
                    <a:pt x="6385" y="386"/>
                  </a:lnTo>
                  <a:lnTo>
                    <a:pt x="5964" y="211"/>
                  </a:lnTo>
                  <a:lnTo>
                    <a:pt x="5543" y="105"/>
                  </a:lnTo>
                  <a:lnTo>
                    <a:pt x="5122" y="3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76"/>
            <p:cNvSpPr/>
            <p:nvPr/>
          </p:nvSpPr>
          <p:spPr>
            <a:xfrm flipH="1">
              <a:off x="6725425" y="3436700"/>
              <a:ext cx="1035600" cy="1111000"/>
            </a:xfrm>
            <a:custGeom>
              <a:rect b="b" l="l" r="r" t="t"/>
              <a:pathLst>
                <a:path extrusionOk="0" h="44440" w="41424">
                  <a:moveTo>
                    <a:pt x="25254" y="1"/>
                  </a:moveTo>
                  <a:lnTo>
                    <a:pt x="1" y="13048"/>
                  </a:lnTo>
                  <a:lnTo>
                    <a:pt x="16100" y="44264"/>
                  </a:lnTo>
                  <a:lnTo>
                    <a:pt x="16170" y="44369"/>
                  </a:lnTo>
                  <a:lnTo>
                    <a:pt x="16275" y="44405"/>
                  </a:lnTo>
                  <a:lnTo>
                    <a:pt x="16381" y="44440"/>
                  </a:lnTo>
                  <a:lnTo>
                    <a:pt x="16486" y="44405"/>
                  </a:lnTo>
                  <a:lnTo>
                    <a:pt x="41248" y="31602"/>
                  </a:lnTo>
                  <a:lnTo>
                    <a:pt x="41353" y="31532"/>
                  </a:lnTo>
                  <a:lnTo>
                    <a:pt x="41389" y="31462"/>
                  </a:lnTo>
                  <a:lnTo>
                    <a:pt x="41424" y="31357"/>
                  </a:lnTo>
                  <a:lnTo>
                    <a:pt x="41389" y="31252"/>
                  </a:lnTo>
                  <a:lnTo>
                    <a:pt x="25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76"/>
            <p:cNvSpPr/>
            <p:nvPr/>
          </p:nvSpPr>
          <p:spPr>
            <a:xfrm flipH="1">
              <a:off x="6844675" y="3392850"/>
              <a:ext cx="719050" cy="719050"/>
            </a:xfrm>
            <a:custGeom>
              <a:rect b="b" l="l" r="r" t="t"/>
              <a:pathLst>
                <a:path extrusionOk="0" h="28762" w="28762">
                  <a:moveTo>
                    <a:pt x="18800" y="1"/>
                  </a:moveTo>
                  <a:lnTo>
                    <a:pt x="737" y="9331"/>
                  </a:lnTo>
                  <a:lnTo>
                    <a:pt x="527" y="9471"/>
                  </a:lnTo>
                  <a:lnTo>
                    <a:pt x="316" y="9681"/>
                  </a:lnTo>
                  <a:lnTo>
                    <a:pt x="176" y="9892"/>
                  </a:lnTo>
                  <a:lnTo>
                    <a:pt x="71" y="10137"/>
                  </a:lnTo>
                  <a:lnTo>
                    <a:pt x="1" y="10418"/>
                  </a:lnTo>
                  <a:lnTo>
                    <a:pt x="1" y="10663"/>
                  </a:lnTo>
                  <a:lnTo>
                    <a:pt x="36" y="10944"/>
                  </a:lnTo>
                  <a:lnTo>
                    <a:pt x="141" y="11225"/>
                  </a:lnTo>
                  <a:lnTo>
                    <a:pt x="8804" y="28025"/>
                  </a:lnTo>
                  <a:lnTo>
                    <a:pt x="8980" y="28271"/>
                  </a:lnTo>
                  <a:lnTo>
                    <a:pt x="9155" y="28446"/>
                  </a:lnTo>
                  <a:lnTo>
                    <a:pt x="9401" y="28621"/>
                  </a:lnTo>
                  <a:lnTo>
                    <a:pt x="9646" y="28727"/>
                  </a:lnTo>
                  <a:lnTo>
                    <a:pt x="9892" y="28762"/>
                  </a:lnTo>
                  <a:lnTo>
                    <a:pt x="10172" y="28762"/>
                  </a:lnTo>
                  <a:lnTo>
                    <a:pt x="10453" y="28727"/>
                  </a:lnTo>
                  <a:lnTo>
                    <a:pt x="10733" y="28621"/>
                  </a:lnTo>
                  <a:lnTo>
                    <a:pt x="28762" y="19292"/>
                  </a:lnTo>
                  <a:lnTo>
                    <a:pt x="188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76"/>
            <p:cNvSpPr/>
            <p:nvPr/>
          </p:nvSpPr>
          <p:spPr>
            <a:xfrm flipH="1">
              <a:off x="7626825" y="2662425"/>
              <a:ext cx="421800" cy="355175"/>
            </a:xfrm>
            <a:custGeom>
              <a:rect b="b" l="l" r="r" t="t"/>
              <a:pathLst>
                <a:path extrusionOk="0" h="14207" w="16872">
                  <a:moveTo>
                    <a:pt x="12382" y="1"/>
                  </a:moveTo>
                  <a:lnTo>
                    <a:pt x="12136" y="71"/>
                  </a:lnTo>
                  <a:lnTo>
                    <a:pt x="11891" y="176"/>
                  </a:lnTo>
                  <a:lnTo>
                    <a:pt x="807" y="5893"/>
                  </a:lnTo>
                  <a:lnTo>
                    <a:pt x="562" y="6034"/>
                  </a:lnTo>
                  <a:lnTo>
                    <a:pt x="386" y="6209"/>
                  </a:lnTo>
                  <a:lnTo>
                    <a:pt x="211" y="6384"/>
                  </a:lnTo>
                  <a:lnTo>
                    <a:pt x="106" y="6595"/>
                  </a:lnTo>
                  <a:lnTo>
                    <a:pt x="36" y="6805"/>
                  </a:lnTo>
                  <a:lnTo>
                    <a:pt x="1" y="7016"/>
                  </a:lnTo>
                  <a:lnTo>
                    <a:pt x="36" y="7191"/>
                  </a:lnTo>
                  <a:lnTo>
                    <a:pt x="106" y="7402"/>
                  </a:lnTo>
                  <a:lnTo>
                    <a:pt x="3368" y="13750"/>
                  </a:lnTo>
                  <a:lnTo>
                    <a:pt x="3473" y="13890"/>
                  </a:lnTo>
                  <a:lnTo>
                    <a:pt x="3648" y="14031"/>
                  </a:lnTo>
                  <a:lnTo>
                    <a:pt x="3824" y="14136"/>
                  </a:lnTo>
                  <a:lnTo>
                    <a:pt x="4034" y="14206"/>
                  </a:lnTo>
                  <a:lnTo>
                    <a:pt x="4490" y="14206"/>
                  </a:lnTo>
                  <a:lnTo>
                    <a:pt x="4736" y="14136"/>
                  </a:lnTo>
                  <a:lnTo>
                    <a:pt x="4981" y="14031"/>
                  </a:lnTo>
                  <a:lnTo>
                    <a:pt x="16100" y="8314"/>
                  </a:lnTo>
                  <a:lnTo>
                    <a:pt x="16310" y="8173"/>
                  </a:lnTo>
                  <a:lnTo>
                    <a:pt x="16521" y="7998"/>
                  </a:lnTo>
                  <a:lnTo>
                    <a:pt x="16661" y="7823"/>
                  </a:lnTo>
                  <a:lnTo>
                    <a:pt x="16766" y="7612"/>
                  </a:lnTo>
                  <a:lnTo>
                    <a:pt x="16871" y="7402"/>
                  </a:lnTo>
                  <a:lnTo>
                    <a:pt x="16871" y="7191"/>
                  </a:lnTo>
                  <a:lnTo>
                    <a:pt x="16871" y="6981"/>
                  </a:lnTo>
                  <a:lnTo>
                    <a:pt x="16801" y="6805"/>
                  </a:lnTo>
                  <a:lnTo>
                    <a:pt x="13539" y="457"/>
                  </a:lnTo>
                  <a:lnTo>
                    <a:pt x="13399" y="282"/>
                  </a:lnTo>
                  <a:lnTo>
                    <a:pt x="13259" y="176"/>
                  </a:lnTo>
                  <a:lnTo>
                    <a:pt x="13083" y="71"/>
                  </a:lnTo>
                  <a:lnTo>
                    <a:pt x="1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76"/>
            <p:cNvSpPr/>
            <p:nvPr/>
          </p:nvSpPr>
          <p:spPr>
            <a:xfrm flipH="1">
              <a:off x="7626825" y="2662425"/>
              <a:ext cx="421800" cy="355175"/>
            </a:xfrm>
            <a:custGeom>
              <a:rect b="b" l="l" r="r" t="t"/>
              <a:pathLst>
                <a:path extrusionOk="0" fill="none" h="14207" w="16872">
                  <a:moveTo>
                    <a:pt x="11891" y="176"/>
                  </a:moveTo>
                  <a:lnTo>
                    <a:pt x="807" y="5893"/>
                  </a:lnTo>
                  <a:lnTo>
                    <a:pt x="807" y="5893"/>
                  </a:lnTo>
                  <a:lnTo>
                    <a:pt x="562" y="6034"/>
                  </a:lnTo>
                  <a:lnTo>
                    <a:pt x="386" y="6209"/>
                  </a:lnTo>
                  <a:lnTo>
                    <a:pt x="211" y="6384"/>
                  </a:lnTo>
                  <a:lnTo>
                    <a:pt x="106" y="6595"/>
                  </a:lnTo>
                  <a:lnTo>
                    <a:pt x="36" y="6805"/>
                  </a:lnTo>
                  <a:lnTo>
                    <a:pt x="1" y="7016"/>
                  </a:lnTo>
                  <a:lnTo>
                    <a:pt x="36" y="7191"/>
                  </a:lnTo>
                  <a:lnTo>
                    <a:pt x="106" y="7402"/>
                  </a:lnTo>
                  <a:lnTo>
                    <a:pt x="3368" y="13750"/>
                  </a:lnTo>
                  <a:lnTo>
                    <a:pt x="3368" y="13750"/>
                  </a:lnTo>
                  <a:lnTo>
                    <a:pt x="3473" y="13890"/>
                  </a:lnTo>
                  <a:lnTo>
                    <a:pt x="3648" y="14031"/>
                  </a:lnTo>
                  <a:lnTo>
                    <a:pt x="3824" y="14136"/>
                  </a:lnTo>
                  <a:lnTo>
                    <a:pt x="4034" y="14206"/>
                  </a:lnTo>
                  <a:lnTo>
                    <a:pt x="4280" y="14206"/>
                  </a:lnTo>
                  <a:lnTo>
                    <a:pt x="4490" y="14206"/>
                  </a:lnTo>
                  <a:lnTo>
                    <a:pt x="4736" y="14136"/>
                  </a:lnTo>
                  <a:lnTo>
                    <a:pt x="4981" y="14031"/>
                  </a:lnTo>
                  <a:lnTo>
                    <a:pt x="16100" y="8314"/>
                  </a:lnTo>
                  <a:lnTo>
                    <a:pt x="16100" y="8314"/>
                  </a:lnTo>
                  <a:lnTo>
                    <a:pt x="16310" y="8173"/>
                  </a:lnTo>
                  <a:lnTo>
                    <a:pt x="16521" y="7998"/>
                  </a:lnTo>
                  <a:lnTo>
                    <a:pt x="16661" y="7823"/>
                  </a:lnTo>
                  <a:lnTo>
                    <a:pt x="16766" y="7612"/>
                  </a:lnTo>
                  <a:lnTo>
                    <a:pt x="16871" y="7402"/>
                  </a:lnTo>
                  <a:lnTo>
                    <a:pt x="16871" y="7191"/>
                  </a:lnTo>
                  <a:lnTo>
                    <a:pt x="16871" y="6981"/>
                  </a:lnTo>
                  <a:lnTo>
                    <a:pt x="16801" y="6805"/>
                  </a:lnTo>
                  <a:lnTo>
                    <a:pt x="13539" y="457"/>
                  </a:lnTo>
                  <a:lnTo>
                    <a:pt x="13539" y="457"/>
                  </a:lnTo>
                  <a:lnTo>
                    <a:pt x="13399" y="282"/>
                  </a:lnTo>
                  <a:lnTo>
                    <a:pt x="13259" y="176"/>
                  </a:lnTo>
                  <a:lnTo>
                    <a:pt x="13083" y="71"/>
                  </a:lnTo>
                  <a:lnTo>
                    <a:pt x="12873" y="1"/>
                  </a:lnTo>
                  <a:lnTo>
                    <a:pt x="12627" y="1"/>
                  </a:lnTo>
                  <a:lnTo>
                    <a:pt x="12382" y="1"/>
                  </a:lnTo>
                  <a:lnTo>
                    <a:pt x="12136" y="71"/>
                  </a:lnTo>
                  <a:lnTo>
                    <a:pt x="11891" y="1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7" name="Google Shape;3217;p76"/>
          <p:cNvGrpSpPr/>
          <p:nvPr/>
        </p:nvGrpSpPr>
        <p:grpSpPr>
          <a:xfrm>
            <a:off x="6478148" y="463300"/>
            <a:ext cx="500098" cy="1048172"/>
            <a:chOff x="907425" y="0"/>
            <a:chExt cx="785700" cy="1646775"/>
          </a:xfrm>
        </p:grpSpPr>
        <p:sp>
          <p:nvSpPr>
            <p:cNvPr id="3218" name="Google Shape;3218;p76"/>
            <p:cNvSpPr/>
            <p:nvPr/>
          </p:nvSpPr>
          <p:spPr>
            <a:xfrm>
              <a:off x="1252925" y="0"/>
              <a:ext cx="176275" cy="176275"/>
            </a:xfrm>
            <a:custGeom>
              <a:rect b="b" l="l" r="r" t="t"/>
              <a:pathLst>
                <a:path extrusionOk="0" h="7051" w="7051">
                  <a:moveTo>
                    <a:pt x="3157" y="1"/>
                  </a:moveTo>
                  <a:lnTo>
                    <a:pt x="2806" y="71"/>
                  </a:lnTo>
                  <a:lnTo>
                    <a:pt x="2455" y="141"/>
                  </a:lnTo>
                  <a:lnTo>
                    <a:pt x="2140" y="281"/>
                  </a:lnTo>
                  <a:lnTo>
                    <a:pt x="1824" y="421"/>
                  </a:lnTo>
                  <a:lnTo>
                    <a:pt x="1543" y="597"/>
                  </a:lnTo>
                  <a:lnTo>
                    <a:pt x="1263" y="807"/>
                  </a:lnTo>
                  <a:lnTo>
                    <a:pt x="1017" y="1018"/>
                  </a:lnTo>
                  <a:lnTo>
                    <a:pt x="807" y="1263"/>
                  </a:lnTo>
                  <a:lnTo>
                    <a:pt x="596" y="1544"/>
                  </a:lnTo>
                  <a:lnTo>
                    <a:pt x="421" y="1824"/>
                  </a:lnTo>
                  <a:lnTo>
                    <a:pt x="281" y="2140"/>
                  </a:lnTo>
                  <a:lnTo>
                    <a:pt x="140" y="2456"/>
                  </a:lnTo>
                  <a:lnTo>
                    <a:pt x="70" y="2807"/>
                  </a:lnTo>
                  <a:lnTo>
                    <a:pt x="0" y="3157"/>
                  </a:lnTo>
                  <a:lnTo>
                    <a:pt x="0" y="3508"/>
                  </a:lnTo>
                  <a:lnTo>
                    <a:pt x="0" y="3894"/>
                  </a:lnTo>
                  <a:lnTo>
                    <a:pt x="70" y="4245"/>
                  </a:lnTo>
                  <a:lnTo>
                    <a:pt x="140" y="4560"/>
                  </a:lnTo>
                  <a:lnTo>
                    <a:pt x="281" y="4876"/>
                  </a:lnTo>
                  <a:lnTo>
                    <a:pt x="421" y="5192"/>
                  </a:lnTo>
                  <a:lnTo>
                    <a:pt x="596" y="5472"/>
                  </a:lnTo>
                  <a:lnTo>
                    <a:pt x="807" y="5753"/>
                  </a:lnTo>
                  <a:lnTo>
                    <a:pt x="1017" y="5998"/>
                  </a:lnTo>
                  <a:lnTo>
                    <a:pt x="1263" y="6244"/>
                  </a:lnTo>
                  <a:lnTo>
                    <a:pt x="1543" y="6454"/>
                  </a:lnTo>
                  <a:lnTo>
                    <a:pt x="1824" y="6630"/>
                  </a:lnTo>
                  <a:lnTo>
                    <a:pt x="2140" y="6770"/>
                  </a:lnTo>
                  <a:lnTo>
                    <a:pt x="2455" y="6875"/>
                  </a:lnTo>
                  <a:lnTo>
                    <a:pt x="2806" y="6980"/>
                  </a:lnTo>
                  <a:lnTo>
                    <a:pt x="3157" y="7015"/>
                  </a:lnTo>
                  <a:lnTo>
                    <a:pt x="3508" y="7050"/>
                  </a:lnTo>
                  <a:lnTo>
                    <a:pt x="3893" y="7015"/>
                  </a:lnTo>
                  <a:lnTo>
                    <a:pt x="4244" y="6980"/>
                  </a:lnTo>
                  <a:lnTo>
                    <a:pt x="4560" y="6875"/>
                  </a:lnTo>
                  <a:lnTo>
                    <a:pt x="4875" y="6770"/>
                  </a:lnTo>
                  <a:lnTo>
                    <a:pt x="5191" y="6630"/>
                  </a:lnTo>
                  <a:lnTo>
                    <a:pt x="5472" y="6454"/>
                  </a:lnTo>
                  <a:lnTo>
                    <a:pt x="5752" y="6244"/>
                  </a:lnTo>
                  <a:lnTo>
                    <a:pt x="5998" y="5998"/>
                  </a:lnTo>
                  <a:lnTo>
                    <a:pt x="6243" y="5753"/>
                  </a:lnTo>
                  <a:lnTo>
                    <a:pt x="6454" y="5472"/>
                  </a:lnTo>
                  <a:lnTo>
                    <a:pt x="6629" y="5192"/>
                  </a:lnTo>
                  <a:lnTo>
                    <a:pt x="6769" y="4876"/>
                  </a:lnTo>
                  <a:lnTo>
                    <a:pt x="6875" y="4560"/>
                  </a:lnTo>
                  <a:lnTo>
                    <a:pt x="6980" y="4245"/>
                  </a:lnTo>
                  <a:lnTo>
                    <a:pt x="7015" y="3894"/>
                  </a:lnTo>
                  <a:lnTo>
                    <a:pt x="7050" y="3508"/>
                  </a:lnTo>
                  <a:lnTo>
                    <a:pt x="7015" y="3157"/>
                  </a:lnTo>
                  <a:lnTo>
                    <a:pt x="6980" y="2807"/>
                  </a:lnTo>
                  <a:lnTo>
                    <a:pt x="6875" y="2456"/>
                  </a:lnTo>
                  <a:lnTo>
                    <a:pt x="6769" y="2140"/>
                  </a:lnTo>
                  <a:lnTo>
                    <a:pt x="6629" y="1824"/>
                  </a:lnTo>
                  <a:lnTo>
                    <a:pt x="6454" y="1544"/>
                  </a:lnTo>
                  <a:lnTo>
                    <a:pt x="6243" y="1263"/>
                  </a:lnTo>
                  <a:lnTo>
                    <a:pt x="5998" y="1018"/>
                  </a:lnTo>
                  <a:lnTo>
                    <a:pt x="5752" y="807"/>
                  </a:lnTo>
                  <a:lnTo>
                    <a:pt x="5472" y="597"/>
                  </a:lnTo>
                  <a:lnTo>
                    <a:pt x="5191" y="421"/>
                  </a:lnTo>
                  <a:lnTo>
                    <a:pt x="4875" y="281"/>
                  </a:lnTo>
                  <a:lnTo>
                    <a:pt x="4560" y="141"/>
                  </a:lnTo>
                  <a:lnTo>
                    <a:pt x="4244" y="71"/>
                  </a:lnTo>
                  <a:lnTo>
                    <a:pt x="38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76"/>
            <p:cNvSpPr/>
            <p:nvPr/>
          </p:nvSpPr>
          <p:spPr>
            <a:xfrm>
              <a:off x="1273950" y="84175"/>
              <a:ext cx="134200" cy="19325"/>
            </a:xfrm>
            <a:custGeom>
              <a:rect b="b" l="l" r="r" t="t"/>
              <a:pathLst>
                <a:path extrusionOk="0" h="773" w="5368">
                  <a:moveTo>
                    <a:pt x="211" y="1"/>
                  </a:moveTo>
                  <a:lnTo>
                    <a:pt x="106" y="106"/>
                  </a:lnTo>
                  <a:lnTo>
                    <a:pt x="1" y="211"/>
                  </a:lnTo>
                  <a:lnTo>
                    <a:pt x="1" y="387"/>
                  </a:lnTo>
                  <a:lnTo>
                    <a:pt x="1" y="527"/>
                  </a:lnTo>
                  <a:lnTo>
                    <a:pt x="106" y="632"/>
                  </a:lnTo>
                  <a:lnTo>
                    <a:pt x="211" y="737"/>
                  </a:lnTo>
                  <a:lnTo>
                    <a:pt x="387" y="772"/>
                  </a:lnTo>
                  <a:lnTo>
                    <a:pt x="4981" y="772"/>
                  </a:lnTo>
                  <a:lnTo>
                    <a:pt x="5122" y="737"/>
                  </a:lnTo>
                  <a:lnTo>
                    <a:pt x="5262" y="632"/>
                  </a:lnTo>
                  <a:lnTo>
                    <a:pt x="5332" y="527"/>
                  </a:lnTo>
                  <a:lnTo>
                    <a:pt x="5367" y="387"/>
                  </a:lnTo>
                  <a:lnTo>
                    <a:pt x="5332" y="211"/>
                  </a:lnTo>
                  <a:lnTo>
                    <a:pt x="5262" y="106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76"/>
            <p:cNvSpPr/>
            <p:nvPr/>
          </p:nvSpPr>
          <p:spPr>
            <a:xfrm>
              <a:off x="978450" y="1435425"/>
              <a:ext cx="211350" cy="211350"/>
            </a:xfrm>
            <a:custGeom>
              <a:rect b="b" l="l" r="r" t="t"/>
              <a:pathLst>
                <a:path extrusionOk="0" h="8454" w="8454">
                  <a:moveTo>
                    <a:pt x="4069" y="0"/>
                  </a:moveTo>
                  <a:lnTo>
                    <a:pt x="3649" y="35"/>
                  </a:lnTo>
                  <a:lnTo>
                    <a:pt x="3228" y="105"/>
                  </a:lnTo>
                  <a:lnTo>
                    <a:pt x="2842" y="211"/>
                  </a:lnTo>
                  <a:lnTo>
                    <a:pt x="2456" y="386"/>
                  </a:lnTo>
                  <a:lnTo>
                    <a:pt x="2105" y="561"/>
                  </a:lnTo>
                  <a:lnTo>
                    <a:pt x="1755" y="772"/>
                  </a:lnTo>
                  <a:lnTo>
                    <a:pt x="1439" y="1017"/>
                  </a:lnTo>
                  <a:lnTo>
                    <a:pt x="1158" y="1298"/>
                  </a:lnTo>
                  <a:lnTo>
                    <a:pt x="878" y="1614"/>
                  </a:lnTo>
                  <a:lnTo>
                    <a:pt x="632" y="1964"/>
                  </a:lnTo>
                  <a:lnTo>
                    <a:pt x="457" y="2315"/>
                  </a:lnTo>
                  <a:lnTo>
                    <a:pt x="281" y="2701"/>
                  </a:lnTo>
                  <a:lnTo>
                    <a:pt x="141" y="3122"/>
                  </a:lnTo>
                  <a:lnTo>
                    <a:pt x="36" y="3543"/>
                  </a:lnTo>
                  <a:lnTo>
                    <a:pt x="1" y="3964"/>
                  </a:lnTo>
                  <a:lnTo>
                    <a:pt x="1" y="4384"/>
                  </a:lnTo>
                  <a:lnTo>
                    <a:pt x="36" y="4805"/>
                  </a:lnTo>
                  <a:lnTo>
                    <a:pt x="106" y="5191"/>
                  </a:lnTo>
                  <a:lnTo>
                    <a:pt x="211" y="5612"/>
                  </a:lnTo>
                  <a:lnTo>
                    <a:pt x="387" y="5963"/>
                  </a:lnTo>
                  <a:lnTo>
                    <a:pt x="562" y="6349"/>
                  </a:lnTo>
                  <a:lnTo>
                    <a:pt x="772" y="6664"/>
                  </a:lnTo>
                  <a:lnTo>
                    <a:pt x="1018" y="7015"/>
                  </a:lnTo>
                  <a:lnTo>
                    <a:pt x="1299" y="7296"/>
                  </a:lnTo>
                  <a:lnTo>
                    <a:pt x="1614" y="7576"/>
                  </a:lnTo>
                  <a:lnTo>
                    <a:pt x="1965" y="7787"/>
                  </a:lnTo>
                  <a:lnTo>
                    <a:pt x="2316" y="7997"/>
                  </a:lnTo>
                  <a:lnTo>
                    <a:pt x="2702" y="8172"/>
                  </a:lnTo>
                  <a:lnTo>
                    <a:pt x="3122" y="8313"/>
                  </a:lnTo>
                  <a:lnTo>
                    <a:pt x="3543" y="8383"/>
                  </a:lnTo>
                  <a:lnTo>
                    <a:pt x="3964" y="8453"/>
                  </a:lnTo>
                  <a:lnTo>
                    <a:pt x="4385" y="8453"/>
                  </a:lnTo>
                  <a:lnTo>
                    <a:pt x="4806" y="8418"/>
                  </a:lnTo>
                  <a:lnTo>
                    <a:pt x="5192" y="8348"/>
                  </a:lnTo>
                  <a:lnTo>
                    <a:pt x="5613" y="8208"/>
                  </a:lnTo>
                  <a:lnTo>
                    <a:pt x="5963" y="8067"/>
                  </a:lnTo>
                  <a:lnTo>
                    <a:pt x="6349" y="7892"/>
                  </a:lnTo>
                  <a:lnTo>
                    <a:pt x="6665" y="7681"/>
                  </a:lnTo>
                  <a:lnTo>
                    <a:pt x="6981" y="7401"/>
                  </a:lnTo>
                  <a:lnTo>
                    <a:pt x="7296" y="7120"/>
                  </a:lnTo>
                  <a:lnTo>
                    <a:pt x="7577" y="6840"/>
                  </a:lnTo>
                  <a:lnTo>
                    <a:pt x="7787" y="6489"/>
                  </a:lnTo>
                  <a:lnTo>
                    <a:pt x="7998" y="6138"/>
                  </a:lnTo>
                  <a:lnTo>
                    <a:pt x="8173" y="5717"/>
                  </a:lnTo>
                  <a:lnTo>
                    <a:pt x="8313" y="5331"/>
                  </a:lnTo>
                  <a:lnTo>
                    <a:pt x="8384" y="4911"/>
                  </a:lnTo>
                  <a:lnTo>
                    <a:pt x="8454" y="4490"/>
                  </a:lnTo>
                  <a:lnTo>
                    <a:pt x="8454" y="4069"/>
                  </a:lnTo>
                  <a:lnTo>
                    <a:pt x="8419" y="3648"/>
                  </a:lnTo>
                  <a:lnTo>
                    <a:pt x="8349" y="3227"/>
                  </a:lnTo>
                  <a:lnTo>
                    <a:pt x="8208" y="2841"/>
                  </a:lnTo>
                  <a:lnTo>
                    <a:pt x="8068" y="2455"/>
                  </a:lnTo>
                  <a:lnTo>
                    <a:pt x="7893" y="2105"/>
                  </a:lnTo>
                  <a:lnTo>
                    <a:pt x="7682" y="1754"/>
                  </a:lnTo>
                  <a:lnTo>
                    <a:pt x="7402" y="1438"/>
                  </a:lnTo>
                  <a:lnTo>
                    <a:pt x="7121" y="1158"/>
                  </a:lnTo>
                  <a:lnTo>
                    <a:pt x="6805" y="877"/>
                  </a:lnTo>
                  <a:lnTo>
                    <a:pt x="6490" y="667"/>
                  </a:lnTo>
                  <a:lnTo>
                    <a:pt x="6104" y="456"/>
                  </a:lnTo>
                  <a:lnTo>
                    <a:pt x="5718" y="281"/>
                  </a:lnTo>
                  <a:lnTo>
                    <a:pt x="5332" y="140"/>
                  </a:lnTo>
                  <a:lnTo>
                    <a:pt x="4911" y="3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76"/>
            <p:cNvSpPr/>
            <p:nvPr/>
          </p:nvSpPr>
          <p:spPr>
            <a:xfrm>
              <a:off x="1023175" y="1449450"/>
              <a:ext cx="78075" cy="38600"/>
            </a:xfrm>
            <a:custGeom>
              <a:rect b="b" l="l" r="r" t="t"/>
              <a:pathLst>
                <a:path extrusionOk="0" h="1544" w="3123">
                  <a:moveTo>
                    <a:pt x="2842" y="0"/>
                  </a:moveTo>
                  <a:lnTo>
                    <a:pt x="2456" y="35"/>
                  </a:lnTo>
                  <a:lnTo>
                    <a:pt x="2070" y="106"/>
                  </a:lnTo>
                  <a:lnTo>
                    <a:pt x="1719" y="176"/>
                  </a:lnTo>
                  <a:lnTo>
                    <a:pt x="1369" y="316"/>
                  </a:lnTo>
                  <a:lnTo>
                    <a:pt x="1053" y="456"/>
                  </a:lnTo>
                  <a:lnTo>
                    <a:pt x="737" y="632"/>
                  </a:lnTo>
                  <a:lnTo>
                    <a:pt x="422" y="807"/>
                  </a:lnTo>
                  <a:lnTo>
                    <a:pt x="106" y="1053"/>
                  </a:lnTo>
                  <a:lnTo>
                    <a:pt x="36" y="1158"/>
                  </a:lnTo>
                  <a:lnTo>
                    <a:pt x="1" y="1263"/>
                  </a:lnTo>
                  <a:lnTo>
                    <a:pt x="36" y="1333"/>
                  </a:lnTo>
                  <a:lnTo>
                    <a:pt x="106" y="1438"/>
                  </a:lnTo>
                  <a:lnTo>
                    <a:pt x="176" y="1509"/>
                  </a:lnTo>
                  <a:lnTo>
                    <a:pt x="281" y="1544"/>
                  </a:lnTo>
                  <a:lnTo>
                    <a:pt x="422" y="1544"/>
                  </a:lnTo>
                  <a:lnTo>
                    <a:pt x="527" y="1473"/>
                  </a:lnTo>
                  <a:lnTo>
                    <a:pt x="772" y="1263"/>
                  </a:lnTo>
                  <a:lnTo>
                    <a:pt x="1053" y="1123"/>
                  </a:lnTo>
                  <a:lnTo>
                    <a:pt x="1333" y="982"/>
                  </a:lnTo>
                  <a:lnTo>
                    <a:pt x="1614" y="842"/>
                  </a:lnTo>
                  <a:lnTo>
                    <a:pt x="1895" y="737"/>
                  </a:lnTo>
                  <a:lnTo>
                    <a:pt x="2210" y="667"/>
                  </a:lnTo>
                  <a:lnTo>
                    <a:pt x="2526" y="632"/>
                  </a:lnTo>
                  <a:lnTo>
                    <a:pt x="2842" y="597"/>
                  </a:lnTo>
                  <a:lnTo>
                    <a:pt x="2947" y="562"/>
                  </a:lnTo>
                  <a:lnTo>
                    <a:pt x="3052" y="491"/>
                  </a:lnTo>
                  <a:lnTo>
                    <a:pt x="3087" y="386"/>
                  </a:lnTo>
                  <a:lnTo>
                    <a:pt x="3122" y="281"/>
                  </a:lnTo>
                  <a:lnTo>
                    <a:pt x="3087" y="176"/>
                  </a:lnTo>
                  <a:lnTo>
                    <a:pt x="3052" y="70"/>
                  </a:lnTo>
                  <a:lnTo>
                    <a:pt x="2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76"/>
            <p:cNvSpPr/>
            <p:nvPr/>
          </p:nvSpPr>
          <p:spPr>
            <a:xfrm>
              <a:off x="967925" y="334950"/>
              <a:ext cx="725200" cy="1213600"/>
            </a:xfrm>
            <a:custGeom>
              <a:rect b="b" l="l" r="r" t="t"/>
              <a:pathLst>
                <a:path extrusionOk="0" h="48544" w="29008">
                  <a:moveTo>
                    <a:pt x="12277" y="1"/>
                  </a:moveTo>
                  <a:lnTo>
                    <a:pt x="1" y="5052"/>
                  </a:lnTo>
                  <a:lnTo>
                    <a:pt x="16205" y="44440"/>
                  </a:lnTo>
                  <a:lnTo>
                    <a:pt x="16521" y="45036"/>
                  </a:lnTo>
                  <a:lnTo>
                    <a:pt x="16837" y="45633"/>
                  </a:lnTo>
                  <a:lnTo>
                    <a:pt x="17258" y="46159"/>
                  </a:lnTo>
                  <a:lnTo>
                    <a:pt x="17678" y="46615"/>
                  </a:lnTo>
                  <a:lnTo>
                    <a:pt x="18169" y="47071"/>
                  </a:lnTo>
                  <a:lnTo>
                    <a:pt x="18696" y="47456"/>
                  </a:lnTo>
                  <a:lnTo>
                    <a:pt x="19222" y="47772"/>
                  </a:lnTo>
                  <a:lnTo>
                    <a:pt x="19818" y="48053"/>
                  </a:lnTo>
                  <a:lnTo>
                    <a:pt x="20414" y="48263"/>
                  </a:lnTo>
                  <a:lnTo>
                    <a:pt x="21010" y="48403"/>
                  </a:lnTo>
                  <a:lnTo>
                    <a:pt x="21642" y="48509"/>
                  </a:lnTo>
                  <a:lnTo>
                    <a:pt x="22308" y="48544"/>
                  </a:lnTo>
                  <a:lnTo>
                    <a:pt x="22940" y="48544"/>
                  </a:lnTo>
                  <a:lnTo>
                    <a:pt x="23606" y="48438"/>
                  </a:lnTo>
                  <a:lnTo>
                    <a:pt x="24237" y="48263"/>
                  </a:lnTo>
                  <a:lnTo>
                    <a:pt x="24904" y="48053"/>
                  </a:lnTo>
                  <a:lnTo>
                    <a:pt x="25500" y="47772"/>
                  </a:lnTo>
                  <a:lnTo>
                    <a:pt x="26061" y="47421"/>
                  </a:lnTo>
                  <a:lnTo>
                    <a:pt x="26587" y="47036"/>
                  </a:lnTo>
                  <a:lnTo>
                    <a:pt x="27078" y="46580"/>
                  </a:lnTo>
                  <a:lnTo>
                    <a:pt x="27499" y="46089"/>
                  </a:lnTo>
                  <a:lnTo>
                    <a:pt x="27885" y="45597"/>
                  </a:lnTo>
                  <a:lnTo>
                    <a:pt x="28236" y="45036"/>
                  </a:lnTo>
                  <a:lnTo>
                    <a:pt x="28481" y="44475"/>
                  </a:lnTo>
                  <a:lnTo>
                    <a:pt x="28727" y="43879"/>
                  </a:lnTo>
                  <a:lnTo>
                    <a:pt x="28867" y="43247"/>
                  </a:lnTo>
                  <a:lnTo>
                    <a:pt x="28972" y="42616"/>
                  </a:lnTo>
                  <a:lnTo>
                    <a:pt x="29007" y="41950"/>
                  </a:lnTo>
                  <a:lnTo>
                    <a:pt x="28972" y="41318"/>
                  </a:lnTo>
                  <a:lnTo>
                    <a:pt x="28902" y="40652"/>
                  </a:lnTo>
                  <a:lnTo>
                    <a:pt x="28727" y="40021"/>
                  </a:lnTo>
                  <a:lnTo>
                    <a:pt x="28516" y="39389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76"/>
            <p:cNvSpPr/>
            <p:nvPr/>
          </p:nvSpPr>
          <p:spPr>
            <a:xfrm>
              <a:off x="1031950" y="403350"/>
              <a:ext cx="628725" cy="1108375"/>
            </a:xfrm>
            <a:custGeom>
              <a:rect b="b" l="l" r="r" t="t"/>
              <a:pathLst>
                <a:path extrusionOk="0" h="44335" w="25149">
                  <a:moveTo>
                    <a:pt x="9330" y="1"/>
                  </a:moveTo>
                  <a:lnTo>
                    <a:pt x="0" y="3824"/>
                  </a:lnTo>
                  <a:lnTo>
                    <a:pt x="15468" y="41458"/>
                  </a:lnTo>
                  <a:lnTo>
                    <a:pt x="15679" y="41914"/>
                  </a:lnTo>
                  <a:lnTo>
                    <a:pt x="15959" y="42300"/>
                  </a:lnTo>
                  <a:lnTo>
                    <a:pt x="16240" y="42686"/>
                  </a:lnTo>
                  <a:lnTo>
                    <a:pt x="16555" y="43002"/>
                  </a:lnTo>
                  <a:lnTo>
                    <a:pt x="16906" y="43317"/>
                  </a:lnTo>
                  <a:lnTo>
                    <a:pt x="17292" y="43598"/>
                  </a:lnTo>
                  <a:lnTo>
                    <a:pt x="17713" y="43808"/>
                  </a:lnTo>
                  <a:lnTo>
                    <a:pt x="18134" y="43984"/>
                  </a:lnTo>
                  <a:lnTo>
                    <a:pt x="18590" y="44159"/>
                  </a:lnTo>
                  <a:lnTo>
                    <a:pt x="19046" y="44264"/>
                  </a:lnTo>
                  <a:lnTo>
                    <a:pt x="19502" y="44300"/>
                  </a:lnTo>
                  <a:lnTo>
                    <a:pt x="19993" y="44335"/>
                  </a:lnTo>
                  <a:lnTo>
                    <a:pt x="20484" y="44300"/>
                  </a:lnTo>
                  <a:lnTo>
                    <a:pt x="20975" y="44229"/>
                  </a:lnTo>
                  <a:lnTo>
                    <a:pt x="21466" y="44089"/>
                  </a:lnTo>
                  <a:lnTo>
                    <a:pt x="21957" y="43914"/>
                  </a:lnTo>
                  <a:lnTo>
                    <a:pt x="22413" y="43703"/>
                  </a:lnTo>
                  <a:lnTo>
                    <a:pt x="22869" y="43458"/>
                  </a:lnTo>
                  <a:lnTo>
                    <a:pt x="23255" y="43142"/>
                  </a:lnTo>
                  <a:lnTo>
                    <a:pt x="23605" y="42826"/>
                  </a:lnTo>
                  <a:lnTo>
                    <a:pt x="23956" y="42476"/>
                  </a:lnTo>
                  <a:lnTo>
                    <a:pt x="24237" y="42090"/>
                  </a:lnTo>
                  <a:lnTo>
                    <a:pt x="24517" y="41704"/>
                  </a:lnTo>
                  <a:lnTo>
                    <a:pt x="24728" y="41283"/>
                  </a:lnTo>
                  <a:lnTo>
                    <a:pt x="24903" y="40862"/>
                  </a:lnTo>
                  <a:lnTo>
                    <a:pt x="25008" y="40406"/>
                  </a:lnTo>
                  <a:lnTo>
                    <a:pt x="25114" y="39950"/>
                  </a:lnTo>
                  <a:lnTo>
                    <a:pt x="25149" y="39494"/>
                  </a:lnTo>
                  <a:lnTo>
                    <a:pt x="25149" y="39003"/>
                  </a:lnTo>
                  <a:lnTo>
                    <a:pt x="25078" y="38547"/>
                  </a:lnTo>
                  <a:lnTo>
                    <a:pt x="24973" y="38091"/>
                  </a:lnTo>
                  <a:lnTo>
                    <a:pt x="24798" y="37635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76"/>
            <p:cNvSpPr/>
            <p:nvPr/>
          </p:nvSpPr>
          <p:spPr>
            <a:xfrm>
              <a:off x="1031950" y="403350"/>
              <a:ext cx="628725" cy="1108375"/>
            </a:xfrm>
            <a:custGeom>
              <a:rect b="b" l="l" r="r" t="t"/>
              <a:pathLst>
                <a:path extrusionOk="0" fill="none" h="44335" w="25149">
                  <a:moveTo>
                    <a:pt x="21957" y="43914"/>
                  </a:moveTo>
                  <a:lnTo>
                    <a:pt x="21957" y="43914"/>
                  </a:lnTo>
                  <a:lnTo>
                    <a:pt x="21466" y="44089"/>
                  </a:lnTo>
                  <a:lnTo>
                    <a:pt x="20975" y="44229"/>
                  </a:lnTo>
                  <a:lnTo>
                    <a:pt x="20484" y="44300"/>
                  </a:lnTo>
                  <a:lnTo>
                    <a:pt x="19993" y="44335"/>
                  </a:lnTo>
                  <a:lnTo>
                    <a:pt x="19502" y="44300"/>
                  </a:lnTo>
                  <a:lnTo>
                    <a:pt x="19046" y="44264"/>
                  </a:lnTo>
                  <a:lnTo>
                    <a:pt x="18590" y="44159"/>
                  </a:lnTo>
                  <a:lnTo>
                    <a:pt x="18134" y="43984"/>
                  </a:lnTo>
                  <a:lnTo>
                    <a:pt x="17713" y="43808"/>
                  </a:lnTo>
                  <a:lnTo>
                    <a:pt x="17292" y="43598"/>
                  </a:lnTo>
                  <a:lnTo>
                    <a:pt x="16906" y="43317"/>
                  </a:lnTo>
                  <a:lnTo>
                    <a:pt x="16555" y="43002"/>
                  </a:lnTo>
                  <a:lnTo>
                    <a:pt x="16240" y="42686"/>
                  </a:lnTo>
                  <a:lnTo>
                    <a:pt x="15959" y="42300"/>
                  </a:lnTo>
                  <a:lnTo>
                    <a:pt x="15679" y="41914"/>
                  </a:lnTo>
                  <a:lnTo>
                    <a:pt x="15468" y="41458"/>
                  </a:lnTo>
                  <a:lnTo>
                    <a:pt x="0" y="3824"/>
                  </a:lnTo>
                  <a:lnTo>
                    <a:pt x="9330" y="1"/>
                  </a:lnTo>
                  <a:lnTo>
                    <a:pt x="24798" y="37635"/>
                  </a:lnTo>
                  <a:lnTo>
                    <a:pt x="24798" y="37635"/>
                  </a:lnTo>
                  <a:lnTo>
                    <a:pt x="24973" y="38091"/>
                  </a:lnTo>
                  <a:lnTo>
                    <a:pt x="25078" y="38547"/>
                  </a:lnTo>
                  <a:lnTo>
                    <a:pt x="25149" y="39003"/>
                  </a:lnTo>
                  <a:lnTo>
                    <a:pt x="25149" y="39494"/>
                  </a:lnTo>
                  <a:lnTo>
                    <a:pt x="25114" y="39950"/>
                  </a:lnTo>
                  <a:lnTo>
                    <a:pt x="25008" y="40406"/>
                  </a:lnTo>
                  <a:lnTo>
                    <a:pt x="24903" y="40862"/>
                  </a:lnTo>
                  <a:lnTo>
                    <a:pt x="24728" y="41283"/>
                  </a:lnTo>
                  <a:lnTo>
                    <a:pt x="24517" y="41704"/>
                  </a:lnTo>
                  <a:lnTo>
                    <a:pt x="24237" y="42090"/>
                  </a:lnTo>
                  <a:lnTo>
                    <a:pt x="23956" y="42476"/>
                  </a:lnTo>
                  <a:lnTo>
                    <a:pt x="23605" y="42826"/>
                  </a:lnTo>
                  <a:lnTo>
                    <a:pt x="23255" y="43142"/>
                  </a:lnTo>
                  <a:lnTo>
                    <a:pt x="22869" y="43458"/>
                  </a:lnTo>
                  <a:lnTo>
                    <a:pt x="22413" y="43703"/>
                  </a:lnTo>
                  <a:lnTo>
                    <a:pt x="21957" y="439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76"/>
            <p:cNvSpPr/>
            <p:nvPr/>
          </p:nvSpPr>
          <p:spPr>
            <a:xfrm>
              <a:off x="1207325" y="829500"/>
              <a:ext cx="453350" cy="682225"/>
            </a:xfrm>
            <a:custGeom>
              <a:rect b="b" l="l" r="r" t="t"/>
              <a:pathLst>
                <a:path extrusionOk="0" h="27289" w="18134">
                  <a:moveTo>
                    <a:pt x="9330" y="1"/>
                  </a:moveTo>
                  <a:lnTo>
                    <a:pt x="0" y="3824"/>
                  </a:lnTo>
                  <a:lnTo>
                    <a:pt x="8453" y="24412"/>
                  </a:lnTo>
                  <a:lnTo>
                    <a:pt x="8664" y="24868"/>
                  </a:lnTo>
                  <a:lnTo>
                    <a:pt x="8944" y="25254"/>
                  </a:lnTo>
                  <a:lnTo>
                    <a:pt x="9225" y="25640"/>
                  </a:lnTo>
                  <a:lnTo>
                    <a:pt x="9540" y="25956"/>
                  </a:lnTo>
                  <a:lnTo>
                    <a:pt x="9891" y="26271"/>
                  </a:lnTo>
                  <a:lnTo>
                    <a:pt x="10277" y="26552"/>
                  </a:lnTo>
                  <a:lnTo>
                    <a:pt x="10698" y="26762"/>
                  </a:lnTo>
                  <a:lnTo>
                    <a:pt x="11119" y="26938"/>
                  </a:lnTo>
                  <a:lnTo>
                    <a:pt x="11575" y="27113"/>
                  </a:lnTo>
                  <a:lnTo>
                    <a:pt x="12031" y="27218"/>
                  </a:lnTo>
                  <a:lnTo>
                    <a:pt x="12487" y="27254"/>
                  </a:lnTo>
                  <a:lnTo>
                    <a:pt x="12978" y="27289"/>
                  </a:lnTo>
                  <a:lnTo>
                    <a:pt x="13469" y="27254"/>
                  </a:lnTo>
                  <a:lnTo>
                    <a:pt x="13960" y="27183"/>
                  </a:lnTo>
                  <a:lnTo>
                    <a:pt x="14451" y="27043"/>
                  </a:lnTo>
                  <a:lnTo>
                    <a:pt x="14942" y="26868"/>
                  </a:lnTo>
                  <a:lnTo>
                    <a:pt x="15398" y="26657"/>
                  </a:lnTo>
                  <a:lnTo>
                    <a:pt x="15854" y="26412"/>
                  </a:lnTo>
                  <a:lnTo>
                    <a:pt x="16240" y="26096"/>
                  </a:lnTo>
                  <a:lnTo>
                    <a:pt x="16590" y="25780"/>
                  </a:lnTo>
                  <a:lnTo>
                    <a:pt x="16941" y="25430"/>
                  </a:lnTo>
                  <a:lnTo>
                    <a:pt x="17222" y="25044"/>
                  </a:lnTo>
                  <a:lnTo>
                    <a:pt x="17502" y="24658"/>
                  </a:lnTo>
                  <a:lnTo>
                    <a:pt x="17713" y="24237"/>
                  </a:lnTo>
                  <a:lnTo>
                    <a:pt x="17888" y="23816"/>
                  </a:lnTo>
                  <a:lnTo>
                    <a:pt x="17993" y="23360"/>
                  </a:lnTo>
                  <a:lnTo>
                    <a:pt x="18099" y="22904"/>
                  </a:lnTo>
                  <a:lnTo>
                    <a:pt x="18134" y="22448"/>
                  </a:lnTo>
                  <a:lnTo>
                    <a:pt x="18134" y="21957"/>
                  </a:lnTo>
                  <a:lnTo>
                    <a:pt x="18063" y="21501"/>
                  </a:lnTo>
                  <a:lnTo>
                    <a:pt x="17958" y="21045"/>
                  </a:lnTo>
                  <a:lnTo>
                    <a:pt x="17783" y="20589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76"/>
            <p:cNvSpPr/>
            <p:nvPr/>
          </p:nvSpPr>
          <p:spPr>
            <a:xfrm>
              <a:off x="1330950" y="1037325"/>
              <a:ext cx="64925" cy="64900"/>
            </a:xfrm>
            <a:custGeom>
              <a:rect b="b" l="l" r="r" t="t"/>
              <a:pathLst>
                <a:path extrusionOk="0" h="2596" w="2597">
                  <a:moveTo>
                    <a:pt x="1298" y="0"/>
                  </a:moveTo>
                  <a:lnTo>
                    <a:pt x="1053" y="35"/>
                  </a:lnTo>
                  <a:lnTo>
                    <a:pt x="807" y="106"/>
                  </a:lnTo>
                  <a:lnTo>
                    <a:pt x="562" y="246"/>
                  </a:lnTo>
                  <a:lnTo>
                    <a:pt x="351" y="386"/>
                  </a:lnTo>
                  <a:lnTo>
                    <a:pt x="211" y="597"/>
                  </a:lnTo>
                  <a:lnTo>
                    <a:pt x="71" y="807"/>
                  </a:lnTo>
                  <a:lnTo>
                    <a:pt x="1" y="1053"/>
                  </a:lnTo>
                  <a:lnTo>
                    <a:pt x="1" y="1298"/>
                  </a:lnTo>
                  <a:lnTo>
                    <a:pt x="1" y="1544"/>
                  </a:lnTo>
                  <a:lnTo>
                    <a:pt x="71" y="1789"/>
                  </a:lnTo>
                  <a:lnTo>
                    <a:pt x="211" y="2035"/>
                  </a:lnTo>
                  <a:lnTo>
                    <a:pt x="387" y="2245"/>
                  </a:lnTo>
                  <a:lnTo>
                    <a:pt x="562" y="2385"/>
                  </a:lnTo>
                  <a:lnTo>
                    <a:pt x="772" y="2526"/>
                  </a:lnTo>
                  <a:lnTo>
                    <a:pt x="1018" y="2596"/>
                  </a:lnTo>
                  <a:lnTo>
                    <a:pt x="1544" y="2596"/>
                  </a:lnTo>
                  <a:lnTo>
                    <a:pt x="1790" y="2526"/>
                  </a:lnTo>
                  <a:lnTo>
                    <a:pt x="2000" y="2385"/>
                  </a:lnTo>
                  <a:lnTo>
                    <a:pt x="2210" y="2210"/>
                  </a:lnTo>
                  <a:lnTo>
                    <a:pt x="2386" y="2035"/>
                  </a:lnTo>
                  <a:lnTo>
                    <a:pt x="2491" y="1824"/>
                  </a:lnTo>
                  <a:lnTo>
                    <a:pt x="2561" y="1579"/>
                  </a:lnTo>
                  <a:lnTo>
                    <a:pt x="2596" y="1333"/>
                  </a:lnTo>
                  <a:lnTo>
                    <a:pt x="2561" y="1053"/>
                  </a:lnTo>
                  <a:lnTo>
                    <a:pt x="2491" y="807"/>
                  </a:lnTo>
                  <a:lnTo>
                    <a:pt x="2351" y="597"/>
                  </a:lnTo>
                  <a:lnTo>
                    <a:pt x="2210" y="386"/>
                  </a:lnTo>
                  <a:lnTo>
                    <a:pt x="2000" y="211"/>
                  </a:lnTo>
                  <a:lnTo>
                    <a:pt x="1790" y="106"/>
                  </a:lnTo>
                  <a:lnTo>
                    <a:pt x="1544" y="35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76"/>
            <p:cNvSpPr/>
            <p:nvPr/>
          </p:nvSpPr>
          <p:spPr>
            <a:xfrm>
              <a:off x="1480900" y="1333700"/>
              <a:ext cx="105250" cy="105250"/>
            </a:xfrm>
            <a:custGeom>
              <a:rect b="b" l="l" r="r" t="t"/>
              <a:pathLst>
                <a:path extrusionOk="0" h="4210" w="4210">
                  <a:moveTo>
                    <a:pt x="2105" y="1"/>
                  </a:moveTo>
                  <a:lnTo>
                    <a:pt x="1684" y="36"/>
                  </a:lnTo>
                  <a:lnTo>
                    <a:pt x="1509" y="71"/>
                  </a:lnTo>
                  <a:lnTo>
                    <a:pt x="1298" y="141"/>
                  </a:lnTo>
                  <a:lnTo>
                    <a:pt x="1088" y="246"/>
                  </a:lnTo>
                  <a:lnTo>
                    <a:pt x="912" y="351"/>
                  </a:lnTo>
                  <a:lnTo>
                    <a:pt x="597" y="597"/>
                  </a:lnTo>
                  <a:lnTo>
                    <a:pt x="351" y="912"/>
                  </a:lnTo>
                  <a:lnTo>
                    <a:pt x="141" y="1263"/>
                  </a:lnTo>
                  <a:lnTo>
                    <a:pt x="35" y="1649"/>
                  </a:lnTo>
                  <a:lnTo>
                    <a:pt x="0" y="2070"/>
                  </a:lnTo>
                  <a:lnTo>
                    <a:pt x="35" y="2491"/>
                  </a:lnTo>
                  <a:lnTo>
                    <a:pt x="71" y="2701"/>
                  </a:lnTo>
                  <a:lnTo>
                    <a:pt x="141" y="2877"/>
                  </a:lnTo>
                  <a:lnTo>
                    <a:pt x="246" y="3087"/>
                  </a:lnTo>
                  <a:lnTo>
                    <a:pt x="351" y="3262"/>
                  </a:lnTo>
                  <a:lnTo>
                    <a:pt x="597" y="3578"/>
                  </a:lnTo>
                  <a:lnTo>
                    <a:pt x="912" y="3824"/>
                  </a:lnTo>
                  <a:lnTo>
                    <a:pt x="1263" y="4034"/>
                  </a:lnTo>
                  <a:lnTo>
                    <a:pt x="1649" y="4139"/>
                  </a:lnTo>
                  <a:lnTo>
                    <a:pt x="2070" y="4209"/>
                  </a:lnTo>
                  <a:lnTo>
                    <a:pt x="2491" y="4139"/>
                  </a:lnTo>
                  <a:lnTo>
                    <a:pt x="2701" y="4104"/>
                  </a:lnTo>
                  <a:lnTo>
                    <a:pt x="2877" y="4034"/>
                  </a:lnTo>
                  <a:lnTo>
                    <a:pt x="3087" y="3929"/>
                  </a:lnTo>
                  <a:lnTo>
                    <a:pt x="3262" y="3824"/>
                  </a:lnTo>
                  <a:lnTo>
                    <a:pt x="3578" y="3578"/>
                  </a:lnTo>
                  <a:lnTo>
                    <a:pt x="3824" y="3262"/>
                  </a:lnTo>
                  <a:lnTo>
                    <a:pt x="4034" y="2912"/>
                  </a:lnTo>
                  <a:lnTo>
                    <a:pt x="4139" y="2526"/>
                  </a:lnTo>
                  <a:lnTo>
                    <a:pt x="4209" y="2105"/>
                  </a:lnTo>
                  <a:lnTo>
                    <a:pt x="4139" y="1684"/>
                  </a:lnTo>
                  <a:lnTo>
                    <a:pt x="4104" y="1474"/>
                  </a:lnTo>
                  <a:lnTo>
                    <a:pt x="4034" y="1298"/>
                  </a:lnTo>
                  <a:lnTo>
                    <a:pt x="3929" y="1088"/>
                  </a:lnTo>
                  <a:lnTo>
                    <a:pt x="3824" y="912"/>
                  </a:lnTo>
                  <a:lnTo>
                    <a:pt x="3578" y="597"/>
                  </a:lnTo>
                  <a:lnTo>
                    <a:pt x="3262" y="351"/>
                  </a:lnTo>
                  <a:lnTo>
                    <a:pt x="2912" y="141"/>
                  </a:lnTo>
                  <a:lnTo>
                    <a:pt x="2526" y="3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76"/>
            <p:cNvSpPr/>
            <p:nvPr/>
          </p:nvSpPr>
          <p:spPr>
            <a:xfrm>
              <a:off x="1441450" y="1216200"/>
              <a:ext cx="56125" cy="55275"/>
            </a:xfrm>
            <a:custGeom>
              <a:rect b="b" l="l" r="r" t="t"/>
              <a:pathLst>
                <a:path extrusionOk="0" h="2211" w="2245">
                  <a:moveTo>
                    <a:pt x="912" y="1"/>
                  </a:moveTo>
                  <a:lnTo>
                    <a:pt x="702" y="71"/>
                  </a:lnTo>
                  <a:lnTo>
                    <a:pt x="491" y="176"/>
                  </a:lnTo>
                  <a:lnTo>
                    <a:pt x="316" y="316"/>
                  </a:lnTo>
                  <a:lnTo>
                    <a:pt x="211" y="492"/>
                  </a:lnTo>
                  <a:lnTo>
                    <a:pt x="105" y="667"/>
                  </a:lnTo>
                  <a:lnTo>
                    <a:pt x="35" y="877"/>
                  </a:lnTo>
                  <a:lnTo>
                    <a:pt x="0" y="1088"/>
                  </a:lnTo>
                  <a:lnTo>
                    <a:pt x="35" y="1298"/>
                  </a:lnTo>
                  <a:lnTo>
                    <a:pt x="105" y="1544"/>
                  </a:lnTo>
                  <a:lnTo>
                    <a:pt x="211" y="1719"/>
                  </a:lnTo>
                  <a:lnTo>
                    <a:pt x="351" y="1895"/>
                  </a:lnTo>
                  <a:lnTo>
                    <a:pt x="491" y="2035"/>
                  </a:lnTo>
                  <a:lnTo>
                    <a:pt x="702" y="2140"/>
                  </a:lnTo>
                  <a:lnTo>
                    <a:pt x="912" y="2210"/>
                  </a:lnTo>
                  <a:lnTo>
                    <a:pt x="1333" y="2210"/>
                  </a:lnTo>
                  <a:lnTo>
                    <a:pt x="1543" y="2140"/>
                  </a:lnTo>
                  <a:lnTo>
                    <a:pt x="1754" y="2035"/>
                  </a:lnTo>
                  <a:lnTo>
                    <a:pt x="1894" y="1895"/>
                  </a:lnTo>
                  <a:lnTo>
                    <a:pt x="2034" y="1719"/>
                  </a:lnTo>
                  <a:lnTo>
                    <a:pt x="2140" y="1544"/>
                  </a:lnTo>
                  <a:lnTo>
                    <a:pt x="2210" y="1333"/>
                  </a:lnTo>
                  <a:lnTo>
                    <a:pt x="2245" y="1123"/>
                  </a:lnTo>
                  <a:lnTo>
                    <a:pt x="2210" y="912"/>
                  </a:lnTo>
                  <a:lnTo>
                    <a:pt x="2140" y="667"/>
                  </a:lnTo>
                  <a:lnTo>
                    <a:pt x="2034" y="492"/>
                  </a:lnTo>
                  <a:lnTo>
                    <a:pt x="1894" y="316"/>
                  </a:lnTo>
                  <a:lnTo>
                    <a:pt x="1754" y="176"/>
                  </a:lnTo>
                  <a:lnTo>
                    <a:pt x="1543" y="71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76"/>
            <p:cNvSpPr/>
            <p:nvPr/>
          </p:nvSpPr>
          <p:spPr>
            <a:xfrm>
              <a:off x="1471250" y="1090800"/>
              <a:ext cx="35100" cy="35975"/>
            </a:xfrm>
            <a:custGeom>
              <a:rect b="b" l="l" r="r" t="t"/>
              <a:pathLst>
                <a:path extrusionOk="0" h="1439" w="1404">
                  <a:moveTo>
                    <a:pt x="562" y="1"/>
                  </a:moveTo>
                  <a:lnTo>
                    <a:pt x="421" y="71"/>
                  </a:lnTo>
                  <a:lnTo>
                    <a:pt x="281" y="141"/>
                  </a:lnTo>
                  <a:lnTo>
                    <a:pt x="176" y="211"/>
                  </a:lnTo>
                  <a:lnTo>
                    <a:pt x="71" y="352"/>
                  </a:lnTo>
                  <a:lnTo>
                    <a:pt x="36" y="457"/>
                  </a:lnTo>
                  <a:lnTo>
                    <a:pt x="1" y="597"/>
                  </a:lnTo>
                  <a:lnTo>
                    <a:pt x="1" y="702"/>
                  </a:lnTo>
                  <a:lnTo>
                    <a:pt x="1" y="843"/>
                  </a:lnTo>
                  <a:lnTo>
                    <a:pt x="36" y="983"/>
                  </a:lnTo>
                  <a:lnTo>
                    <a:pt x="106" y="1088"/>
                  </a:lnTo>
                  <a:lnTo>
                    <a:pt x="176" y="1193"/>
                  </a:lnTo>
                  <a:lnTo>
                    <a:pt x="281" y="1299"/>
                  </a:lnTo>
                  <a:lnTo>
                    <a:pt x="386" y="1369"/>
                  </a:lnTo>
                  <a:lnTo>
                    <a:pt x="527" y="1404"/>
                  </a:lnTo>
                  <a:lnTo>
                    <a:pt x="667" y="1439"/>
                  </a:lnTo>
                  <a:lnTo>
                    <a:pt x="807" y="1439"/>
                  </a:lnTo>
                  <a:lnTo>
                    <a:pt x="948" y="1369"/>
                  </a:lnTo>
                  <a:lnTo>
                    <a:pt x="1088" y="1299"/>
                  </a:lnTo>
                  <a:lnTo>
                    <a:pt x="1228" y="1193"/>
                  </a:lnTo>
                  <a:lnTo>
                    <a:pt x="1298" y="1088"/>
                  </a:lnTo>
                  <a:lnTo>
                    <a:pt x="1368" y="983"/>
                  </a:lnTo>
                  <a:lnTo>
                    <a:pt x="1368" y="843"/>
                  </a:lnTo>
                  <a:lnTo>
                    <a:pt x="1404" y="702"/>
                  </a:lnTo>
                  <a:lnTo>
                    <a:pt x="1368" y="597"/>
                  </a:lnTo>
                  <a:lnTo>
                    <a:pt x="1333" y="457"/>
                  </a:lnTo>
                  <a:lnTo>
                    <a:pt x="1263" y="317"/>
                  </a:lnTo>
                  <a:lnTo>
                    <a:pt x="1193" y="211"/>
                  </a:lnTo>
                  <a:lnTo>
                    <a:pt x="1088" y="141"/>
                  </a:lnTo>
                  <a:lnTo>
                    <a:pt x="983" y="7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76"/>
            <p:cNvSpPr/>
            <p:nvPr/>
          </p:nvSpPr>
          <p:spPr>
            <a:xfrm>
              <a:off x="1291500" y="935600"/>
              <a:ext cx="38600" cy="36850"/>
            </a:xfrm>
            <a:custGeom>
              <a:rect b="b" l="l" r="r" t="t"/>
              <a:pathLst>
                <a:path extrusionOk="0" h="1474" w="1544">
                  <a:moveTo>
                    <a:pt x="667" y="1"/>
                  </a:moveTo>
                  <a:lnTo>
                    <a:pt x="562" y="36"/>
                  </a:lnTo>
                  <a:lnTo>
                    <a:pt x="421" y="71"/>
                  </a:lnTo>
                  <a:lnTo>
                    <a:pt x="316" y="141"/>
                  </a:lnTo>
                  <a:lnTo>
                    <a:pt x="211" y="246"/>
                  </a:lnTo>
                  <a:lnTo>
                    <a:pt x="106" y="352"/>
                  </a:lnTo>
                  <a:lnTo>
                    <a:pt x="35" y="457"/>
                  </a:lnTo>
                  <a:lnTo>
                    <a:pt x="0" y="597"/>
                  </a:lnTo>
                  <a:lnTo>
                    <a:pt x="0" y="737"/>
                  </a:lnTo>
                  <a:lnTo>
                    <a:pt x="0" y="878"/>
                  </a:lnTo>
                  <a:lnTo>
                    <a:pt x="35" y="1018"/>
                  </a:lnTo>
                  <a:lnTo>
                    <a:pt x="106" y="1158"/>
                  </a:lnTo>
                  <a:lnTo>
                    <a:pt x="211" y="1263"/>
                  </a:lnTo>
                  <a:lnTo>
                    <a:pt x="316" y="1334"/>
                  </a:lnTo>
                  <a:lnTo>
                    <a:pt x="421" y="1404"/>
                  </a:lnTo>
                  <a:lnTo>
                    <a:pt x="562" y="1439"/>
                  </a:lnTo>
                  <a:lnTo>
                    <a:pt x="702" y="1474"/>
                  </a:lnTo>
                  <a:lnTo>
                    <a:pt x="842" y="1439"/>
                  </a:lnTo>
                  <a:lnTo>
                    <a:pt x="982" y="1404"/>
                  </a:lnTo>
                  <a:lnTo>
                    <a:pt x="1088" y="1369"/>
                  </a:lnTo>
                  <a:lnTo>
                    <a:pt x="1193" y="1299"/>
                  </a:lnTo>
                  <a:lnTo>
                    <a:pt x="1333" y="1193"/>
                  </a:lnTo>
                  <a:lnTo>
                    <a:pt x="1403" y="1088"/>
                  </a:lnTo>
                  <a:lnTo>
                    <a:pt x="1473" y="983"/>
                  </a:lnTo>
                  <a:lnTo>
                    <a:pt x="1509" y="843"/>
                  </a:lnTo>
                  <a:lnTo>
                    <a:pt x="1544" y="702"/>
                  </a:lnTo>
                  <a:lnTo>
                    <a:pt x="1509" y="562"/>
                  </a:lnTo>
                  <a:lnTo>
                    <a:pt x="1473" y="422"/>
                  </a:lnTo>
                  <a:lnTo>
                    <a:pt x="1403" y="316"/>
                  </a:lnTo>
                  <a:lnTo>
                    <a:pt x="1298" y="211"/>
                  </a:lnTo>
                  <a:lnTo>
                    <a:pt x="1193" y="106"/>
                  </a:lnTo>
                  <a:lnTo>
                    <a:pt x="1088" y="36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76"/>
            <p:cNvSpPr/>
            <p:nvPr/>
          </p:nvSpPr>
          <p:spPr>
            <a:xfrm>
              <a:off x="907425" y="266575"/>
              <a:ext cx="414775" cy="229750"/>
            </a:xfrm>
            <a:custGeom>
              <a:rect b="b" l="l" r="r" t="t"/>
              <a:pathLst>
                <a:path extrusionOk="0" h="9190" w="16591">
                  <a:moveTo>
                    <a:pt x="14592" y="0"/>
                  </a:moveTo>
                  <a:lnTo>
                    <a:pt x="14171" y="35"/>
                  </a:lnTo>
                  <a:lnTo>
                    <a:pt x="13785" y="140"/>
                  </a:lnTo>
                  <a:lnTo>
                    <a:pt x="1264" y="5296"/>
                  </a:lnTo>
                  <a:lnTo>
                    <a:pt x="913" y="5507"/>
                  </a:lnTo>
                  <a:lnTo>
                    <a:pt x="597" y="5752"/>
                  </a:lnTo>
                  <a:lnTo>
                    <a:pt x="352" y="6068"/>
                  </a:lnTo>
                  <a:lnTo>
                    <a:pt x="176" y="6419"/>
                  </a:lnTo>
                  <a:lnTo>
                    <a:pt x="36" y="6769"/>
                  </a:lnTo>
                  <a:lnTo>
                    <a:pt x="1" y="7155"/>
                  </a:lnTo>
                  <a:lnTo>
                    <a:pt x="36" y="7576"/>
                  </a:lnTo>
                  <a:lnTo>
                    <a:pt x="176" y="7962"/>
                  </a:lnTo>
                  <a:lnTo>
                    <a:pt x="352" y="8313"/>
                  </a:lnTo>
                  <a:lnTo>
                    <a:pt x="597" y="8628"/>
                  </a:lnTo>
                  <a:lnTo>
                    <a:pt x="913" y="8874"/>
                  </a:lnTo>
                  <a:lnTo>
                    <a:pt x="1264" y="9049"/>
                  </a:lnTo>
                  <a:lnTo>
                    <a:pt x="1614" y="9155"/>
                  </a:lnTo>
                  <a:lnTo>
                    <a:pt x="2000" y="9190"/>
                  </a:lnTo>
                  <a:lnTo>
                    <a:pt x="2421" y="9155"/>
                  </a:lnTo>
                  <a:lnTo>
                    <a:pt x="2807" y="9049"/>
                  </a:lnTo>
                  <a:lnTo>
                    <a:pt x="15328" y="3893"/>
                  </a:lnTo>
                  <a:lnTo>
                    <a:pt x="15679" y="3683"/>
                  </a:lnTo>
                  <a:lnTo>
                    <a:pt x="15995" y="3437"/>
                  </a:lnTo>
                  <a:lnTo>
                    <a:pt x="16240" y="3157"/>
                  </a:lnTo>
                  <a:lnTo>
                    <a:pt x="16416" y="2806"/>
                  </a:lnTo>
                  <a:lnTo>
                    <a:pt x="16556" y="2420"/>
                  </a:lnTo>
                  <a:lnTo>
                    <a:pt x="16591" y="2034"/>
                  </a:lnTo>
                  <a:lnTo>
                    <a:pt x="16556" y="1649"/>
                  </a:lnTo>
                  <a:lnTo>
                    <a:pt x="16416" y="1263"/>
                  </a:lnTo>
                  <a:lnTo>
                    <a:pt x="16240" y="877"/>
                  </a:lnTo>
                  <a:lnTo>
                    <a:pt x="15995" y="596"/>
                  </a:lnTo>
                  <a:lnTo>
                    <a:pt x="15679" y="351"/>
                  </a:lnTo>
                  <a:lnTo>
                    <a:pt x="15328" y="140"/>
                  </a:lnTo>
                  <a:lnTo>
                    <a:pt x="14978" y="35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2" name="Google Shape;3232;p76"/>
          <p:cNvGrpSpPr/>
          <p:nvPr/>
        </p:nvGrpSpPr>
        <p:grpSpPr>
          <a:xfrm>
            <a:off x="6274450" y="3628725"/>
            <a:ext cx="771650" cy="970700"/>
            <a:chOff x="5199700" y="3584813"/>
            <a:chExt cx="771650" cy="970700"/>
          </a:xfrm>
        </p:grpSpPr>
        <p:sp>
          <p:nvSpPr>
            <p:cNvPr id="3233" name="Google Shape;3233;p76"/>
            <p:cNvSpPr/>
            <p:nvPr/>
          </p:nvSpPr>
          <p:spPr>
            <a:xfrm>
              <a:off x="5199700" y="3584813"/>
              <a:ext cx="324475" cy="356025"/>
            </a:xfrm>
            <a:custGeom>
              <a:rect b="b" l="l" r="r" t="t"/>
              <a:pathLst>
                <a:path extrusionOk="0" h="14241" w="12979">
                  <a:moveTo>
                    <a:pt x="2631" y="1"/>
                  </a:moveTo>
                  <a:lnTo>
                    <a:pt x="2140" y="71"/>
                  </a:lnTo>
                  <a:lnTo>
                    <a:pt x="1930" y="141"/>
                  </a:lnTo>
                  <a:lnTo>
                    <a:pt x="1684" y="211"/>
                  </a:lnTo>
                  <a:lnTo>
                    <a:pt x="1474" y="316"/>
                  </a:lnTo>
                  <a:lnTo>
                    <a:pt x="1228" y="457"/>
                  </a:lnTo>
                  <a:lnTo>
                    <a:pt x="1018" y="597"/>
                  </a:lnTo>
                  <a:lnTo>
                    <a:pt x="842" y="772"/>
                  </a:lnTo>
                  <a:lnTo>
                    <a:pt x="667" y="948"/>
                  </a:lnTo>
                  <a:lnTo>
                    <a:pt x="527" y="1123"/>
                  </a:lnTo>
                  <a:lnTo>
                    <a:pt x="246" y="1544"/>
                  </a:lnTo>
                  <a:lnTo>
                    <a:pt x="71" y="1965"/>
                  </a:lnTo>
                  <a:lnTo>
                    <a:pt x="36" y="2175"/>
                  </a:lnTo>
                  <a:lnTo>
                    <a:pt x="1" y="2386"/>
                  </a:lnTo>
                  <a:lnTo>
                    <a:pt x="1" y="2596"/>
                  </a:lnTo>
                  <a:lnTo>
                    <a:pt x="1" y="2807"/>
                  </a:lnTo>
                  <a:lnTo>
                    <a:pt x="36" y="3017"/>
                  </a:lnTo>
                  <a:lnTo>
                    <a:pt x="106" y="3228"/>
                  </a:lnTo>
                  <a:lnTo>
                    <a:pt x="176" y="3438"/>
                  </a:lnTo>
                  <a:lnTo>
                    <a:pt x="281" y="3613"/>
                  </a:lnTo>
                  <a:lnTo>
                    <a:pt x="2912" y="7647"/>
                  </a:lnTo>
                  <a:lnTo>
                    <a:pt x="3122" y="7998"/>
                  </a:lnTo>
                  <a:lnTo>
                    <a:pt x="3333" y="8384"/>
                  </a:lnTo>
                  <a:lnTo>
                    <a:pt x="3508" y="8769"/>
                  </a:lnTo>
                  <a:lnTo>
                    <a:pt x="3648" y="9155"/>
                  </a:lnTo>
                  <a:lnTo>
                    <a:pt x="3789" y="9576"/>
                  </a:lnTo>
                  <a:lnTo>
                    <a:pt x="3894" y="9962"/>
                  </a:lnTo>
                  <a:lnTo>
                    <a:pt x="3964" y="10383"/>
                  </a:lnTo>
                  <a:lnTo>
                    <a:pt x="3999" y="10769"/>
                  </a:lnTo>
                  <a:lnTo>
                    <a:pt x="4034" y="11189"/>
                  </a:lnTo>
                  <a:lnTo>
                    <a:pt x="4034" y="11610"/>
                  </a:lnTo>
                  <a:lnTo>
                    <a:pt x="4034" y="12031"/>
                  </a:lnTo>
                  <a:lnTo>
                    <a:pt x="3964" y="12452"/>
                  </a:lnTo>
                  <a:lnTo>
                    <a:pt x="3894" y="12873"/>
                  </a:lnTo>
                  <a:lnTo>
                    <a:pt x="3789" y="13259"/>
                  </a:lnTo>
                  <a:lnTo>
                    <a:pt x="3683" y="13680"/>
                  </a:lnTo>
                  <a:lnTo>
                    <a:pt x="3543" y="14066"/>
                  </a:lnTo>
                  <a:lnTo>
                    <a:pt x="3473" y="14241"/>
                  </a:lnTo>
                  <a:lnTo>
                    <a:pt x="3473" y="14241"/>
                  </a:lnTo>
                  <a:lnTo>
                    <a:pt x="12978" y="8068"/>
                  </a:lnTo>
                  <a:lnTo>
                    <a:pt x="12768" y="8068"/>
                  </a:lnTo>
                  <a:lnTo>
                    <a:pt x="12347" y="8033"/>
                  </a:lnTo>
                  <a:lnTo>
                    <a:pt x="11926" y="7963"/>
                  </a:lnTo>
                  <a:lnTo>
                    <a:pt x="11505" y="7893"/>
                  </a:lnTo>
                  <a:lnTo>
                    <a:pt x="11119" y="7787"/>
                  </a:lnTo>
                  <a:lnTo>
                    <a:pt x="10698" y="7682"/>
                  </a:lnTo>
                  <a:lnTo>
                    <a:pt x="10312" y="7507"/>
                  </a:lnTo>
                  <a:lnTo>
                    <a:pt x="9927" y="7366"/>
                  </a:lnTo>
                  <a:lnTo>
                    <a:pt x="9576" y="7156"/>
                  </a:lnTo>
                  <a:lnTo>
                    <a:pt x="9225" y="6946"/>
                  </a:lnTo>
                  <a:lnTo>
                    <a:pt x="8874" y="6700"/>
                  </a:lnTo>
                  <a:lnTo>
                    <a:pt x="8559" y="6454"/>
                  </a:lnTo>
                  <a:lnTo>
                    <a:pt x="8243" y="6174"/>
                  </a:lnTo>
                  <a:lnTo>
                    <a:pt x="7927" y="5893"/>
                  </a:lnTo>
                  <a:lnTo>
                    <a:pt x="7647" y="5578"/>
                  </a:lnTo>
                  <a:lnTo>
                    <a:pt x="7401" y="5227"/>
                  </a:lnTo>
                  <a:lnTo>
                    <a:pt x="7156" y="4876"/>
                  </a:lnTo>
                  <a:lnTo>
                    <a:pt x="4525" y="878"/>
                  </a:lnTo>
                  <a:lnTo>
                    <a:pt x="4385" y="702"/>
                  </a:lnTo>
                  <a:lnTo>
                    <a:pt x="4245" y="527"/>
                  </a:lnTo>
                  <a:lnTo>
                    <a:pt x="4069" y="387"/>
                  </a:lnTo>
                  <a:lnTo>
                    <a:pt x="3894" y="281"/>
                  </a:lnTo>
                  <a:lnTo>
                    <a:pt x="3718" y="176"/>
                  </a:lnTo>
                  <a:lnTo>
                    <a:pt x="3508" y="106"/>
                  </a:lnTo>
                  <a:lnTo>
                    <a:pt x="3298" y="36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76"/>
            <p:cNvSpPr/>
            <p:nvPr/>
          </p:nvSpPr>
          <p:spPr>
            <a:xfrm>
              <a:off x="5199700" y="3584813"/>
              <a:ext cx="324475" cy="356025"/>
            </a:xfrm>
            <a:custGeom>
              <a:rect b="b" l="l" r="r" t="t"/>
              <a:pathLst>
                <a:path extrusionOk="0" fill="none" h="14241" w="12979">
                  <a:moveTo>
                    <a:pt x="12978" y="8068"/>
                  </a:moveTo>
                  <a:lnTo>
                    <a:pt x="12768" y="8068"/>
                  </a:lnTo>
                  <a:lnTo>
                    <a:pt x="12768" y="8068"/>
                  </a:lnTo>
                  <a:lnTo>
                    <a:pt x="12347" y="8033"/>
                  </a:lnTo>
                  <a:lnTo>
                    <a:pt x="11926" y="7963"/>
                  </a:lnTo>
                  <a:lnTo>
                    <a:pt x="11505" y="7893"/>
                  </a:lnTo>
                  <a:lnTo>
                    <a:pt x="11119" y="7787"/>
                  </a:lnTo>
                  <a:lnTo>
                    <a:pt x="10698" y="7682"/>
                  </a:lnTo>
                  <a:lnTo>
                    <a:pt x="10312" y="7507"/>
                  </a:lnTo>
                  <a:lnTo>
                    <a:pt x="9927" y="7366"/>
                  </a:lnTo>
                  <a:lnTo>
                    <a:pt x="9576" y="7156"/>
                  </a:lnTo>
                  <a:lnTo>
                    <a:pt x="9225" y="6946"/>
                  </a:lnTo>
                  <a:lnTo>
                    <a:pt x="8874" y="6700"/>
                  </a:lnTo>
                  <a:lnTo>
                    <a:pt x="8559" y="6454"/>
                  </a:lnTo>
                  <a:lnTo>
                    <a:pt x="8243" y="6174"/>
                  </a:lnTo>
                  <a:lnTo>
                    <a:pt x="7927" y="5893"/>
                  </a:lnTo>
                  <a:lnTo>
                    <a:pt x="7647" y="5578"/>
                  </a:lnTo>
                  <a:lnTo>
                    <a:pt x="7401" y="5227"/>
                  </a:lnTo>
                  <a:lnTo>
                    <a:pt x="7156" y="4876"/>
                  </a:lnTo>
                  <a:lnTo>
                    <a:pt x="4525" y="878"/>
                  </a:lnTo>
                  <a:lnTo>
                    <a:pt x="4525" y="878"/>
                  </a:lnTo>
                  <a:lnTo>
                    <a:pt x="4385" y="702"/>
                  </a:lnTo>
                  <a:lnTo>
                    <a:pt x="4245" y="527"/>
                  </a:lnTo>
                  <a:lnTo>
                    <a:pt x="4069" y="387"/>
                  </a:lnTo>
                  <a:lnTo>
                    <a:pt x="3894" y="281"/>
                  </a:lnTo>
                  <a:lnTo>
                    <a:pt x="3718" y="176"/>
                  </a:lnTo>
                  <a:lnTo>
                    <a:pt x="3508" y="106"/>
                  </a:lnTo>
                  <a:lnTo>
                    <a:pt x="3298" y="36"/>
                  </a:lnTo>
                  <a:lnTo>
                    <a:pt x="3087" y="1"/>
                  </a:lnTo>
                  <a:lnTo>
                    <a:pt x="2631" y="1"/>
                  </a:lnTo>
                  <a:lnTo>
                    <a:pt x="2140" y="71"/>
                  </a:lnTo>
                  <a:lnTo>
                    <a:pt x="1930" y="141"/>
                  </a:lnTo>
                  <a:lnTo>
                    <a:pt x="1684" y="211"/>
                  </a:lnTo>
                  <a:lnTo>
                    <a:pt x="1474" y="316"/>
                  </a:lnTo>
                  <a:lnTo>
                    <a:pt x="1228" y="457"/>
                  </a:lnTo>
                  <a:lnTo>
                    <a:pt x="1228" y="457"/>
                  </a:lnTo>
                  <a:lnTo>
                    <a:pt x="1018" y="597"/>
                  </a:lnTo>
                  <a:lnTo>
                    <a:pt x="842" y="772"/>
                  </a:lnTo>
                  <a:lnTo>
                    <a:pt x="667" y="948"/>
                  </a:lnTo>
                  <a:lnTo>
                    <a:pt x="527" y="1123"/>
                  </a:lnTo>
                  <a:lnTo>
                    <a:pt x="246" y="1544"/>
                  </a:lnTo>
                  <a:lnTo>
                    <a:pt x="71" y="1965"/>
                  </a:lnTo>
                  <a:lnTo>
                    <a:pt x="36" y="2175"/>
                  </a:lnTo>
                  <a:lnTo>
                    <a:pt x="1" y="2386"/>
                  </a:lnTo>
                  <a:lnTo>
                    <a:pt x="1" y="2596"/>
                  </a:lnTo>
                  <a:lnTo>
                    <a:pt x="1" y="2807"/>
                  </a:lnTo>
                  <a:lnTo>
                    <a:pt x="36" y="3017"/>
                  </a:lnTo>
                  <a:lnTo>
                    <a:pt x="106" y="3228"/>
                  </a:lnTo>
                  <a:lnTo>
                    <a:pt x="176" y="3438"/>
                  </a:lnTo>
                  <a:lnTo>
                    <a:pt x="281" y="3613"/>
                  </a:lnTo>
                  <a:lnTo>
                    <a:pt x="2912" y="7647"/>
                  </a:lnTo>
                  <a:lnTo>
                    <a:pt x="2912" y="7647"/>
                  </a:lnTo>
                  <a:lnTo>
                    <a:pt x="3122" y="7998"/>
                  </a:lnTo>
                  <a:lnTo>
                    <a:pt x="3333" y="8384"/>
                  </a:lnTo>
                  <a:lnTo>
                    <a:pt x="3508" y="8769"/>
                  </a:lnTo>
                  <a:lnTo>
                    <a:pt x="3648" y="9155"/>
                  </a:lnTo>
                  <a:lnTo>
                    <a:pt x="3789" y="9576"/>
                  </a:lnTo>
                  <a:lnTo>
                    <a:pt x="3894" y="9962"/>
                  </a:lnTo>
                  <a:lnTo>
                    <a:pt x="3964" y="10383"/>
                  </a:lnTo>
                  <a:lnTo>
                    <a:pt x="3999" y="10769"/>
                  </a:lnTo>
                  <a:lnTo>
                    <a:pt x="4034" y="11189"/>
                  </a:lnTo>
                  <a:lnTo>
                    <a:pt x="4034" y="11610"/>
                  </a:lnTo>
                  <a:lnTo>
                    <a:pt x="4034" y="12031"/>
                  </a:lnTo>
                  <a:lnTo>
                    <a:pt x="3964" y="12452"/>
                  </a:lnTo>
                  <a:lnTo>
                    <a:pt x="3894" y="12873"/>
                  </a:lnTo>
                  <a:lnTo>
                    <a:pt x="3789" y="13259"/>
                  </a:lnTo>
                  <a:lnTo>
                    <a:pt x="3683" y="13680"/>
                  </a:lnTo>
                  <a:lnTo>
                    <a:pt x="3543" y="14066"/>
                  </a:lnTo>
                  <a:lnTo>
                    <a:pt x="3473" y="14241"/>
                  </a:lnTo>
                  <a:lnTo>
                    <a:pt x="12978" y="80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76"/>
            <p:cNvSpPr/>
            <p:nvPr/>
          </p:nvSpPr>
          <p:spPr>
            <a:xfrm>
              <a:off x="5218125" y="3584813"/>
              <a:ext cx="281500" cy="216625"/>
            </a:xfrm>
            <a:custGeom>
              <a:rect b="b" l="l" r="r" t="t"/>
              <a:pathLst>
                <a:path extrusionOk="0" fill="none" h="8665" w="11260">
                  <a:moveTo>
                    <a:pt x="2034" y="1"/>
                  </a:moveTo>
                  <a:lnTo>
                    <a:pt x="2034" y="1"/>
                  </a:lnTo>
                  <a:lnTo>
                    <a:pt x="1649" y="1"/>
                  </a:lnTo>
                  <a:lnTo>
                    <a:pt x="1263" y="106"/>
                  </a:lnTo>
                  <a:lnTo>
                    <a:pt x="877" y="246"/>
                  </a:lnTo>
                  <a:lnTo>
                    <a:pt x="491" y="457"/>
                  </a:lnTo>
                  <a:lnTo>
                    <a:pt x="491" y="457"/>
                  </a:lnTo>
                  <a:lnTo>
                    <a:pt x="491" y="457"/>
                  </a:lnTo>
                  <a:lnTo>
                    <a:pt x="246" y="667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246" y="772"/>
                  </a:lnTo>
                  <a:lnTo>
                    <a:pt x="491" y="737"/>
                  </a:lnTo>
                  <a:lnTo>
                    <a:pt x="737" y="702"/>
                  </a:lnTo>
                  <a:lnTo>
                    <a:pt x="982" y="667"/>
                  </a:lnTo>
                  <a:lnTo>
                    <a:pt x="982" y="667"/>
                  </a:lnTo>
                  <a:lnTo>
                    <a:pt x="1228" y="702"/>
                  </a:lnTo>
                  <a:lnTo>
                    <a:pt x="1508" y="737"/>
                  </a:lnTo>
                  <a:lnTo>
                    <a:pt x="1754" y="808"/>
                  </a:lnTo>
                  <a:lnTo>
                    <a:pt x="1964" y="913"/>
                  </a:lnTo>
                  <a:lnTo>
                    <a:pt x="2210" y="1018"/>
                  </a:lnTo>
                  <a:lnTo>
                    <a:pt x="2385" y="1193"/>
                  </a:lnTo>
                  <a:lnTo>
                    <a:pt x="2561" y="1369"/>
                  </a:lnTo>
                  <a:lnTo>
                    <a:pt x="2736" y="1544"/>
                  </a:lnTo>
                  <a:lnTo>
                    <a:pt x="5331" y="5578"/>
                  </a:lnTo>
                  <a:lnTo>
                    <a:pt x="5331" y="5578"/>
                  </a:lnTo>
                  <a:lnTo>
                    <a:pt x="5787" y="6174"/>
                  </a:lnTo>
                  <a:lnTo>
                    <a:pt x="6278" y="6735"/>
                  </a:lnTo>
                  <a:lnTo>
                    <a:pt x="6840" y="7226"/>
                  </a:lnTo>
                  <a:lnTo>
                    <a:pt x="7436" y="7647"/>
                  </a:lnTo>
                  <a:lnTo>
                    <a:pt x="8102" y="8033"/>
                  </a:lnTo>
                  <a:lnTo>
                    <a:pt x="8769" y="8313"/>
                  </a:lnTo>
                  <a:lnTo>
                    <a:pt x="9470" y="8524"/>
                  </a:lnTo>
                  <a:lnTo>
                    <a:pt x="10207" y="8664"/>
                  </a:lnTo>
                  <a:lnTo>
                    <a:pt x="11259" y="7998"/>
                  </a:lnTo>
                  <a:lnTo>
                    <a:pt x="11259" y="7998"/>
                  </a:lnTo>
                  <a:lnTo>
                    <a:pt x="10558" y="7857"/>
                  </a:lnTo>
                  <a:lnTo>
                    <a:pt x="9821" y="7612"/>
                  </a:lnTo>
                  <a:lnTo>
                    <a:pt x="9155" y="7331"/>
                  </a:lnTo>
                  <a:lnTo>
                    <a:pt x="8523" y="6981"/>
                  </a:lnTo>
                  <a:lnTo>
                    <a:pt x="7927" y="6525"/>
                  </a:lnTo>
                  <a:lnTo>
                    <a:pt x="7366" y="6034"/>
                  </a:lnTo>
                  <a:lnTo>
                    <a:pt x="6840" y="5507"/>
                  </a:lnTo>
                  <a:lnTo>
                    <a:pt x="6419" y="4876"/>
                  </a:lnTo>
                  <a:lnTo>
                    <a:pt x="6419" y="4876"/>
                  </a:lnTo>
                  <a:lnTo>
                    <a:pt x="3788" y="878"/>
                  </a:lnTo>
                  <a:lnTo>
                    <a:pt x="3788" y="878"/>
                  </a:lnTo>
                  <a:lnTo>
                    <a:pt x="3648" y="667"/>
                  </a:lnTo>
                  <a:lnTo>
                    <a:pt x="3473" y="492"/>
                  </a:lnTo>
                  <a:lnTo>
                    <a:pt x="3262" y="352"/>
                  </a:lnTo>
                  <a:lnTo>
                    <a:pt x="3052" y="211"/>
                  </a:lnTo>
                  <a:lnTo>
                    <a:pt x="2806" y="106"/>
                  </a:lnTo>
                  <a:lnTo>
                    <a:pt x="2561" y="36"/>
                  </a:lnTo>
                  <a:lnTo>
                    <a:pt x="2315" y="1"/>
                  </a:lnTo>
                  <a:lnTo>
                    <a:pt x="203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76"/>
            <p:cNvSpPr/>
            <p:nvPr/>
          </p:nvSpPr>
          <p:spPr>
            <a:xfrm>
              <a:off x="5283000" y="3782988"/>
              <a:ext cx="479675" cy="523500"/>
            </a:xfrm>
            <a:custGeom>
              <a:rect b="b" l="l" r="r" t="t"/>
              <a:pathLst>
                <a:path extrusionOk="0" h="20940" w="19187">
                  <a:moveTo>
                    <a:pt x="9646" y="1"/>
                  </a:moveTo>
                  <a:lnTo>
                    <a:pt x="1" y="6279"/>
                  </a:lnTo>
                  <a:lnTo>
                    <a:pt x="9576" y="20940"/>
                  </a:lnTo>
                  <a:lnTo>
                    <a:pt x="19186" y="14662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76"/>
            <p:cNvSpPr/>
            <p:nvPr/>
          </p:nvSpPr>
          <p:spPr>
            <a:xfrm>
              <a:off x="5283000" y="3782988"/>
              <a:ext cx="479675" cy="523500"/>
            </a:xfrm>
            <a:custGeom>
              <a:rect b="b" l="l" r="r" t="t"/>
              <a:pathLst>
                <a:path extrusionOk="0" fill="none" h="20940" w="19187">
                  <a:moveTo>
                    <a:pt x="19186" y="14662"/>
                  </a:moveTo>
                  <a:lnTo>
                    <a:pt x="9576" y="20940"/>
                  </a:lnTo>
                  <a:lnTo>
                    <a:pt x="1" y="6279"/>
                  </a:lnTo>
                  <a:lnTo>
                    <a:pt x="9646" y="1"/>
                  </a:lnTo>
                  <a:lnTo>
                    <a:pt x="19186" y="14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76"/>
            <p:cNvSpPr/>
            <p:nvPr/>
          </p:nvSpPr>
          <p:spPr>
            <a:xfrm>
              <a:off x="5310175" y="3870688"/>
              <a:ext cx="376200" cy="272725"/>
            </a:xfrm>
            <a:custGeom>
              <a:rect b="b" l="l" r="r" t="t"/>
              <a:pathLst>
                <a:path extrusionOk="0" h="10909" w="15048">
                  <a:moveTo>
                    <a:pt x="13645" y="0"/>
                  </a:moveTo>
                  <a:lnTo>
                    <a:pt x="13469" y="70"/>
                  </a:lnTo>
                  <a:lnTo>
                    <a:pt x="176" y="8734"/>
                  </a:lnTo>
                  <a:lnTo>
                    <a:pt x="71" y="8839"/>
                  </a:lnTo>
                  <a:lnTo>
                    <a:pt x="1" y="8979"/>
                  </a:lnTo>
                  <a:lnTo>
                    <a:pt x="1" y="9154"/>
                  </a:lnTo>
                  <a:lnTo>
                    <a:pt x="71" y="9295"/>
                  </a:lnTo>
                  <a:lnTo>
                    <a:pt x="983" y="10733"/>
                  </a:lnTo>
                  <a:lnTo>
                    <a:pt x="1123" y="10838"/>
                  </a:lnTo>
                  <a:lnTo>
                    <a:pt x="1264" y="10908"/>
                  </a:lnTo>
                  <a:lnTo>
                    <a:pt x="1439" y="10908"/>
                  </a:lnTo>
                  <a:lnTo>
                    <a:pt x="1579" y="10873"/>
                  </a:lnTo>
                  <a:lnTo>
                    <a:pt x="14872" y="2210"/>
                  </a:lnTo>
                  <a:lnTo>
                    <a:pt x="14978" y="2069"/>
                  </a:lnTo>
                  <a:lnTo>
                    <a:pt x="15048" y="1929"/>
                  </a:lnTo>
                  <a:lnTo>
                    <a:pt x="15048" y="1754"/>
                  </a:lnTo>
                  <a:lnTo>
                    <a:pt x="15013" y="1613"/>
                  </a:lnTo>
                  <a:lnTo>
                    <a:pt x="14066" y="175"/>
                  </a:lnTo>
                  <a:lnTo>
                    <a:pt x="13961" y="70"/>
                  </a:lnTo>
                  <a:lnTo>
                    <a:pt x="1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76"/>
            <p:cNvSpPr/>
            <p:nvPr/>
          </p:nvSpPr>
          <p:spPr>
            <a:xfrm>
              <a:off x="5310175" y="3870688"/>
              <a:ext cx="376200" cy="272725"/>
            </a:xfrm>
            <a:custGeom>
              <a:rect b="b" l="l" r="r" t="t"/>
              <a:pathLst>
                <a:path extrusionOk="0" fill="none" h="10909" w="15048">
                  <a:moveTo>
                    <a:pt x="14872" y="2210"/>
                  </a:moveTo>
                  <a:lnTo>
                    <a:pt x="1579" y="10873"/>
                  </a:lnTo>
                  <a:lnTo>
                    <a:pt x="1579" y="10873"/>
                  </a:lnTo>
                  <a:lnTo>
                    <a:pt x="1439" y="10908"/>
                  </a:lnTo>
                  <a:lnTo>
                    <a:pt x="1264" y="10908"/>
                  </a:lnTo>
                  <a:lnTo>
                    <a:pt x="1123" y="10838"/>
                  </a:lnTo>
                  <a:lnTo>
                    <a:pt x="983" y="10733"/>
                  </a:lnTo>
                  <a:lnTo>
                    <a:pt x="71" y="9295"/>
                  </a:lnTo>
                  <a:lnTo>
                    <a:pt x="71" y="9295"/>
                  </a:lnTo>
                  <a:lnTo>
                    <a:pt x="1" y="9154"/>
                  </a:lnTo>
                  <a:lnTo>
                    <a:pt x="1" y="8979"/>
                  </a:lnTo>
                  <a:lnTo>
                    <a:pt x="71" y="8839"/>
                  </a:lnTo>
                  <a:lnTo>
                    <a:pt x="176" y="8734"/>
                  </a:lnTo>
                  <a:lnTo>
                    <a:pt x="13469" y="70"/>
                  </a:lnTo>
                  <a:lnTo>
                    <a:pt x="13469" y="70"/>
                  </a:lnTo>
                  <a:lnTo>
                    <a:pt x="13645" y="0"/>
                  </a:lnTo>
                  <a:lnTo>
                    <a:pt x="13785" y="0"/>
                  </a:lnTo>
                  <a:lnTo>
                    <a:pt x="13961" y="70"/>
                  </a:lnTo>
                  <a:lnTo>
                    <a:pt x="14066" y="175"/>
                  </a:lnTo>
                  <a:lnTo>
                    <a:pt x="15013" y="1613"/>
                  </a:lnTo>
                  <a:lnTo>
                    <a:pt x="15013" y="1613"/>
                  </a:lnTo>
                  <a:lnTo>
                    <a:pt x="15048" y="1754"/>
                  </a:lnTo>
                  <a:lnTo>
                    <a:pt x="15048" y="1929"/>
                  </a:lnTo>
                  <a:lnTo>
                    <a:pt x="14978" y="2069"/>
                  </a:lnTo>
                  <a:lnTo>
                    <a:pt x="14872" y="22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76"/>
            <p:cNvSpPr/>
            <p:nvPr/>
          </p:nvSpPr>
          <p:spPr>
            <a:xfrm>
              <a:off x="5573250" y="3858388"/>
              <a:ext cx="42100" cy="43875"/>
            </a:xfrm>
            <a:custGeom>
              <a:rect b="b" l="l" r="r" t="t"/>
              <a:pathLst>
                <a:path extrusionOk="0" h="1755" w="1684">
                  <a:moveTo>
                    <a:pt x="0" y="1"/>
                  </a:moveTo>
                  <a:lnTo>
                    <a:pt x="0" y="1"/>
                  </a:lnTo>
                  <a:lnTo>
                    <a:pt x="1123" y="1755"/>
                  </a:lnTo>
                  <a:lnTo>
                    <a:pt x="1684" y="1404"/>
                  </a:lnTo>
                  <a:lnTo>
                    <a:pt x="1123" y="17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76"/>
            <p:cNvSpPr/>
            <p:nvPr/>
          </p:nvSpPr>
          <p:spPr>
            <a:xfrm>
              <a:off x="5573250" y="3858388"/>
              <a:ext cx="42100" cy="43875"/>
            </a:xfrm>
            <a:custGeom>
              <a:rect b="b" l="l" r="r" t="t"/>
              <a:pathLst>
                <a:path extrusionOk="0" fill="none" h="1755" w="1684">
                  <a:moveTo>
                    <a:pt x="0" y="1"/>
                  </a:moveTo>
                  <a:lnTo>
                    <a:pt x="0" y="1"/>
                  </a:lnTo>
                  <a:lnTo>
                    <a:pt x="1123" y="1755"/>
                  </a:lnTo>
                  <a:lnTo>
                    <a:pt x="1684" y="1404"/>
                  </a:lnTo>
                  <a:lnTo>
                    <a:pt x="1123" y="175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76"/>
            <p:cNvSpPr/>
            <p:nvPr/>
          </p:nvSpPr>
          <p:spPr>
            <a:xfrm>
              <a:off x="5587275" y="3955738"/>
              <a:ext cx="69300" cy="62275"/>
            </a:xfrm>
            <a:custGeom>
              <a:rect b="b" l="l" r="r" t="t"/>
              <a:pathLst>
                <a:path extrusionOk="0" fill="none" h="2491" w="2772">
                  <a:moveTo>
                    <a:pt x="1965" y="0"/>
                  </a:moveTo>
                  <a:lnTo>
                    <a:pt x="0" y="1263"/>
                  </a:lnTo>
                  <a:lnTo>
                    <a:pt x="807" y="2490"/>
                  </a:lnTo>
                  <a:lnTo>
                    <a:pt x="2771" y="1228"/>
                  </a:lnTo>
                  <a:lnTo>
                    <a:pt x="196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76"/>
            <p:cNvSpPr/>
            <p:nvPr/>
          </p:nvSpPr>
          <p:spPr>
            <a:xfrm>
              <a:off x="5524150" y="3858388"/>
              <a:ext cx="77175" cy="75450"/>
            </a:xfrm>
            <a:custGeom>
              <a:rect b="b" l="l" r="r" t="t"/>
              <a:pathLst>
                <a:path extrusionOk="0" fill="none" h="3018" w="3087">
                  <a:moveTo>
                    <a:pt x="1964" y="1"/>
                  </a:moveTo>
                  <a:lnTo>
                    <a:pt x="1087" y="562"/>
                  </a:lnTo>
                  <a:lnTo>
                    <a:pt x="1087" y="562"/>
                  </a:lnTo>
                  <a:lnTo>
                    <a:pt x="1087" y="562"/>
                  </a:lnTo>
                  <a:lnTo>
                    <a:pt x="0" y="1264"/>
                  </a:lnTo>
                  <a:lnTo>
                    <a:pt x="1158" y="3017"/>
                  </a:lnTo>
                  <a:lnTo>
                    <a:pt x="1543" y="2737"/>
                  </a:lnTo>
                  <a:lnTo>
                    <a:pt x="2280" y="2281"/>
                  </a:lnTo>
                  <a:lnTo>
                    <a:pt x="2280" y="2281"/>
                  </a:lnTo>
                  <a:lnTo>
                    <a:pt x="2280" y="2281"/>
                  </a:lnTo>
                  <a:lnTo>
                    <a:pt x="3087" y="1755"/>
                  </a:lnTo>
                  <a:lnTo>
                    <a:pt x="196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76"/>
            <p:cNvSpPr/>
            <p:nvPr/>
          </p:nvSpPr>
          <p:spPr>
            <a:xfrm>
              <a:off x="5553075" y="3926788"/>
              <a:ext cx="9675" cy="7050"/>
            </a:xfrm>
            <a:custGeom>
              <a:rect b="b" l="l" r="r" t="t"/>
              <a:pathLst>
                <a:path extrusionOk="0" fill="none" h="282" w="387">
                  <a:moveTo>
                    <a:pt x="386" y="1"/>
                  </a:moveTo>
                  <a:lnTo>
                    <a:pt x="1" y="281"/>
                  </a:lnTo>
                  <a:lnTo>
                    <a:pt x="1" y="281"/>
                  </a:lnTo>
                  <a:lnTo>
                    <a:pt x="38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76"/>
            <p:cNvSpPr/>
            <p:nvPr/>
          </p:nvSpPr>
          <p:spPr>
            <a:xfrm>
              <a:off x="5581125" y="3878563"/>
              <a:ext cx="97375" cy="108750"/>
            </a:xfrm>
            <a:custGeom>
              <a:rect b="b" l="l" r="r" t="t"/>
              <a:pathLst>
                <a:path extrusionOk="0" fill="none" h="4350" w="3895">
                  <a:moveTo>
                    <a:pt x="2631" y="1"/>
                  </a:moveTo>
                  <a:lnTo>
                    <a:pt x="2631" y="1"/>
                  </a:lnTo>
                  <a:lnTo>
                    <a:pt x="2456" y="1"/>
                  </a:lnTo>
                  <a:lnTo>
                    <a:pt x="2281" y="36"/>
                  </a:lnTo>
                  <a:lnTo>
                    <a:pt x="2105" y="106"/>
                  </a:lnTo>
                  <a:lnTo>
                    <a:pt x="1930" y="211"/>
                  </a:lnTo>
                  <a:lnTo>
                    <a:pt x="1369" y="597"/>
                  </a:lnTo>
                  <a:lnTo>
                    <a:pt x="808" y="948"/>
                  </a:lnTo>
                  <a:lnTo>
                    <a:pt x="1" y="1474"/>
                  </a:lnTo>
                  <a:lnTo>
                    <a:pt x="1" y="1474"/>
                  </a:lnTo>
                  <a:lnTo>
                    <a:pt x="141" y="1369"/>
                  </a:lnTo>
                  <a:lnTo>
                    <a:pt x="317" y="1334"/>
                  </a:lnTo>
                  <a:lnTo>
                    <a:pt x="492" y="1298"/>
                  </a:lnTo>
                  <a:lnTo>
                    <a:pt x="667" y="1263"/>
                  </a:lnTo>
                  <a:lnTo>
                    <a:pt x="667" y="1263"/>
                  </a:lnTo>
                  <a:lnTo>
                    <a:pt x="983" y="1298"/>
                  </a:lnTo>
                  <a:lnTo>
                    <a:pt x="1264" y="1404"/>
                  </a:lnTo>
                  <a:lnTo>
                    <a:pt x="1544" y="1614"/>
                  </a:lnTo>
                  <a:lnTo>
                    <a:pt x="1649" y="1719"/>
                  </a:lnTo>
                  <a:lnTo>
                    <a:pt x="1755" y="1860"/>
                  </a:lnTo>
                  <a:lnTo>
                    <a:pt x="1755" y="1860"/>
                  </a:lnTo>
                  <a:lnTo>
                    <a:pt x="1860" y="2070"/>
                  </a:lnTo>
                  <a:lnTo>
                    <a:pt x="1930" y="2316"/>
                  </a:lnTo>
                  <a:lnTo>
                    <a:pt x="1965" y="2561"/>
                  </a:lnTo>
                  <a:lnTo>
                    <a:pt x="1930" y="2807"/>
                  </a:lnTo>
                  <a:lnTo>
                    <a:pt x="1860" y="3052"/>
                  </a:lnTo>
                  <a:lnTo>
                    <a:pt x="1755" y="3263"/>
                  </a:lnTo>
                  <a:lnTo>
                    <a:pt x="1579" y="3438"/>
                  </a:lnTo>
                  <a:lnTo>
                    <a:pt x="1369" y="3613"/>
                  </a:lnTo>
                  <a:lnTo>
                    <a:pt x="246" y="4350"/>
                  </a:lnTo>
                  <a:lnTo>
                    <a:pt x="2211" y="3087"/>
                  </a:lnTo>
                  <a:lnTo>
                    <a:pt x="2211" y="3087"/>
                  </a:lnTo>
                  <a:lnTo>
                    <a:pt x="3333" y="2351"/>
                  </a:lnTo>
                  <a:lnTo>
                    <a:pt x="3333" y="2351"/>
                  </a:lnTo>
                  <a:lnTo>
                    <a:pt x="3508" y="2175"/>
                  </a:lnTo>
                  <a:lnTo>
                    <a:pt x="3684" y="2000"/>
                  </a:lnTo>
                  <a:lnTo>
                    <a:pt x="3789" y="1789"/>
                  </a:lnTo>
                  <a:lnTo>
                    <a:pt x="3859" y="1544"/>
                  </a:lnTo>
                  <a:lnTo>
                    <a:pt x="3894" y="1298"/>
                  </a:lnTo>
                  <a:lnTo>
                    <a:pt x="3894" y="1053"/>
                  </a:lnTo>
                  <a:lnTo>
                    <a:pt x="3824" y="807"/>
                  </a:lnTo>
                  <a:lnTo>
                    <a:pt x="3684" y="597"/>
                  </a:lnTo>
                  <a:lnTo>
                    <a:pt x="3684" y="597"/>
                  </a:lnTo>
                  <a:lnTo>
                    <a:pt x="3614" y="457"/>
                  </a:lnTo>
                  <a:lnTo>
                    <a:pt x="3473" y="316"/>
                  </a:lnTo>
                  <a:lnTo>
                    <a:pt x="3228" y="141"/>
                  </a:lnTo>
                  <a:lnTo>
                    <a:pt x="2947" y="36"/>
                  </a:lnTo>
                  <a:lnTo>
                    <a:pt x="26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76"/>
            <p:cNvSpPr/>
            <p:nvPr/>
          </p:nvSpPr>
          <p:spPr>
            <a:xfrm>
              <a:off x="5224250" y="3747038"/>
              <a:ext cx="400750" cy="293775"/>
            </a:xfrm>
            <a:custGeom>
              <a:rect b="b" l="l" r="r" t="t"/>
              <a:pathLst>
                <a:path extrusionOk="0" h="11751" w="16030">
                  <a:moveTo>
                    <a:pt x="13960" y="1"/>
                  </a:moveTo>
                  <a:lnTo>
                    <a:pt x="13504" y="71"/>
                  </a:lnTo>
                  <a:lnTo>
                    <a:pt x="13048" y="246"/>
                  </a:lnTo>
                  <a:lnTo>
                    <a:pt x="12838" y="351"/>
                  </a:lnTo>
                  <a:lnTo>
                    <a:pt x="12627" y="457"/>
                  </a:lnTo>
                  <a:lnTo>
                    <a:pt x="1298" y="7857"/>
                  </a:lnTo>
                  <a:lnTo>
                    <a:pt x="913" y="8138"/>
                  </a:lnTo>
                  <a:lnTo>
                    <a:pt x="562" y="8489"/>
                  </a:lnTo>
                  <a:lnTo>
                    <a:pt x="316" y="8874"/>
                  </a:lnTo>
                  <a:lnTo>
                    <a:pt x="141" y="9295"/>
                  </a:lnTo>
                  <a:lnTo>
                    <a:pt x="36" y="9716"/>
                  </a:lnTo>
                  <a:lnTo>
                    <a:pt x="1" y="9927"/>
                  </a:lnTo>
                  <a:lnTo>
                    <a:pt x="1" y="10137"/>
                  </a:lnTo>
                  <a:lnTo>
                    <a:pt x="36" y="10312"/>
                  </a:lnTo>
                  <a:lnTo>
                    <a:pt x="106" y="10523"/>
                  </a:lnTo>
                  <a:lnTo>
                    <a:pt x="176" y="10698"/>
                  </a:lnTo>
                  <a:lnTo>
                    <a:pt x="281" y="10909"/>
                  </a:lnTo>
                  <a:lnTo>
                    <a:pt x="387" y="11084"/>
                  </a:lnTo>
                  <a:lnTo>
                    <a:pt x="527" y="11224"/>
                  </a:lnTo>
                  <a:lnTo>
                    <a:pt x="667" y="11365"/>
                  </a:lnTo>
                  <a:lnTo>
                    <a:pt x="842" y="11470"/>
                  </a:lnTo>
                  <a:lnTo>
                    <a:pt x="1053" y="11575"/>
                  </a:lnTo>
                  <a:lnTo>
                    <a:pt x="1228" y="11645"/>
                  </a:lnTo>
                  <a:lnTo>
                    <a:pt x="1439" y="11715"/>
                  </a:lnTo>
                  <a:lnTo>
                    <a:pt x="1649" y="11750"/>
                  </a:lnTo>
                  <a:lnTo>
                    <a:pt x="2105" y="11750"/>
                  </a:lnTo>
                  <a:lnTo>
                    <a:pt x="2526" y="11680"/>
                  </a:lnTo>
                  <a:lnTo>
                    <a:pt x="2982" y="11540"/>
                  </a:lnTo>
                  <a:lnTo>
                    <a:pt x="3228" y="11435"/>
                  </a:lnTo>
                  <a:lnTo>
                    <a:pt x="3438" y="11294"/>
                  </a:lnTo>
                  <a:lnTo>
                    <a:pt x="14767" y="3929"/>
                  </a:lnTo>
                  <a:lnTo>
                    <a:pt x="15153" y="3613"/>
                  </a:lnTo>
                  <a:lnTo>
                    <a:pt x="15468" y="3262"/>
                  </a:lnTo>
                  <a:lnTo>
                    <a:pt x="15749" y="2877"/>
                  </a:lnTo>
                  <a:lnTo>
                    <a:pt x="15924" y="2456"/>
                  </a:lnTo>
                  <a:lnTo>
                    <a:pt x="16030" y="2070"/>
                  </a:lnTo>
                  <a:lnTo>
                    <a:pt x="16030" y="1859"/>
                  </a:lnTo>
                  <a:lnTo>
                    <a:pt x="16030" y="1649"/>
                  </a:lnTo>
                  <a:lnTo>
                    <a:pt x="15995" y="1439"/>
                  </a:lnTo>
                  <a:lnTo>
                    <a:pt x="15959" y="1228"/>
                  </a:lnTo>
                  <a:lnTo>
                    <a:pt x="15889" y="1053"/>
                  </a:lnTo>
                  <a:lnTo>
                    <a:pt x="15784" y="877"/>
                  </a:lnTo>
                  <a:lnTo>
                    <a:pt x="15644" y="702"/>
                  </a:lnTo>
                  <a:lnTo>
                    <a:pt x="15504" y="527"/>
                  </a:lnTo>
                  <a:lnTo>
                    <a:pt x="15363" y="421"/>
                  </a:lnTo>
                  <a:lnTo>
                    <a:pt x="15188" y="281"/>
                  </a:lnTo>
                  <a:lnTo>
                    <a:pt x="15012" y="211"/>
                  </a:lnTo>
                  <a:lnTo>
                    <a:pt x="14802" y="106"/>
                  </a:lnTo>
                  <a:lnTo>
                    <a:pt x="14627" y="71"/>
                  </a:lnTo>
                  <a:lnTo>
                    <a:pt x="14381" y="36"/>
                  </a:lnTo>
                  <a:lnTo>
                    <a:pt x="13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76"/>
            <p:cNvSpPr/>
            <p:nvPr/>
          </p:nvSpPr>
          <p:spPr>
            <a:xfrm>
              <a:off x="5224250" y="3747038"/>
              <a:ext cx="400750" cy="293775"/>
            </a:xfrm>
            <a:custGeom>
              <a:rect b="b" l="l" r="r" t="t"/>
              <a:pathLst>
                <a:path extrusionOk="0" fill="none" h="11751" w="16030">
                  <a:moveTo>
                    <a:pt x="12627" y="457"/>
                  </a:moveTo>
                  <a:lnTo>
                    <a:pt x="1298" y="7857"/>
                  </a:lnTo>
                  <a:lnTo>
                    <a:pt x="1298" y="7857"/>
                  </a:lnTo>
                  <a:lnTo>
                    <a:pt x="913" y="8138"/>
                  </a:lnTo>
                  <a:lnTo>
                    <a:pt x="562" y="8489"/>
                  </a:lnTo>
                  <a:lnTo>
                    <a:pt x="316" y="8874"/>
                  </a:lnTo>
                  <a:lnTo>
                    <a:pt x="141" y="9295"/>
                  </a:lnTo>
                  <a:lnTo>
                    <a:pt x="36" y="9716"/>
                  </a:lnTo>
                  <a:lnTo>
                    <a:pt x="1" y="9927"/>
                  </a:lnTo>
                  <a:lnTo>
                    <a:pt x="1" y="10137"/>
                  </a:lnTo>
                  <a:lnTo>
                    <a:pt x="36" y="10312"/>
                  </a:lnTo>
                  <a:lnTo>
                    <a:pt x="106" y="10523"/>
                  </a:lnTo>
                  <a:lnTo>
                    <a:pt x="176" y="10698"/>
                  </a:lnTo>
                  <a:lnTo>
                    <a:pt x="281" y="10909"/>
                  </a:lnTo>
                  <a:lnTo>
                    <a:pt x="281" y="10909"/>
                  </a:lnTo>
                  <a:lnTo>
                    <a:pt x="387" y="11084"/>
                  </a:lnTo>
                  <a:lnTo>
                    <a:pt x="527" y="11224"/>
                  </a:lnTo>
                  <a:lnTo>
                    <a:pt x="667" y="11365"/>
                  </a:lnTo>
                  <a:lnTo>
                    <a:pt x="842" y="11470"/>
                  </a:lnTo>
                  <a:lnTo>
                    <a:pt x="1053" y="11575"/>
                  </a:lnTo>
                  <a:lnTo>
                    <a:pt x="1228" y="11645"/>
                  </a:lnTo>
                  <a:lnTo>
                    <a:pt x="1439" y="11715"/>
                  </a:lnTo>
                  <a:lnTo>
                    <a:pt x="1649" y="11750"/>
                  </a:lnTo>
                  <a:lnTo>
                    <a:pt x="2105" y="11750"/>
                  </a:lnTo>
                  <a:lnTo>
                    <a:pt x="2526" y="11680"/>
                  </a:lnTo>
                  <a:lnTo>
                    <a:pt x="2982" y="11540"/>
                  </a:lnTo>
                  <a:lnTo>
                    <a:pt x="3228" y="11435"/>
                  </a:lnTo>
                  <a:lnTo>
                    <a:pt x="3438" y="11294"/>
                  </a:lnTo>
                  <a:lnTo>
                    <a:pt x="14767" y="3929"/>
                  </a:lnTo>
                  <a:lnTo>
                    <a:pt x="14767" y="3929"/>
                  </a:lnTo>
                  <a:lnTo>
                    <a:pt x="15153" y="3613"/>
                  </a:lnTo>
                  <a:lnTo>
                    <a:pt x="15468" y="3262"/>
                  </a:lnTo>
                  <a:lnTo>
                    <a:pt x="15749" y="2877"/>
                  </a:lnTo>
                  <a:lnTo>
                    <a:pt x="15924" y="2456"/>
                  </a:lnTo>
                  <a:lnTo>
                    <a:pt x="16030" y="2070"/>
                  </a:lnTo>
                  <a:lnTo>
                    <a:pt x="16030" y="1859"/>
                  </a:lnTo>
                  <a:lnTo>
                    <a:pt x="16030" y="1649"/>
                  </a:lnTo>
                  <a:lnTo>
                    <a:pt x="15995" y="1439"/>
                  </a:lnTo>
                  <a:lnTo>
                    <a:pt x="15959" y="1228"/>
                  </a:lnTo>
                  <a:lnTo>
                    <a:pt x="15889" y="1053"/>
                  </a:lnTo>
                  <a:lnTo>
                    <a:pt x="15784" y="877"/>
                  </a:lnTo>
                  <a:lnTo>
                    <a:pt x="15784" y="877"/>
                  </a:lnTo>
                  <a:lnTo>
                    <a:pt x="15644" y="702"/>
                  </a:lnTo>
                  <a:lnTo>
                    <a:pt x="15504" y="527"/>
                  </a:lnTo>
                  <a:lnTo>
                    <a:pt x="15363" y="421"/>
                  </a:lnTo>
                  <a:lnTo>
                    <a:pt x="15188" y="281"/>
                  </a:lnTo>
                  <a:lnTo>
                    <a:pt x="15012" y="211"/>
                  </a:lnTo>
                  <a:lnTo>
                    <a:pt x="14802" y="106"/>
                  </a:lnTo>
                  <a:lnTo>
                    <a:pt x="14627" y="71"/>
                  </a:lnTo>
                  <a:lnTo>
                    <a:pt x="14381" y="36"/>
                  </a:lnTo>
                  <a:lnTo>
                    <a:pt x="13960" y="1"/>
                  </a:lnTo>
                  <a:lnTo>
                    <a:pt x="13504" y="71"/>
                  </a:lnTo>
                  <a:lnTo>
                    <a:pt x="13048" y="246"/>
                  </a:lnTo>
                  <a:lnTo>
                    <a:pt x="12838" y="351"/>
                  </a:lnTo>
                  <a:lnTo>
                    <a:pt x="12627" y="4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76"/>
            <p:cNvSpPr/>
            <p:nvPr/>
          </p:nvSpPr>
          <p:spPr>
            <a:xfrm>
              <a:off x="5573250" y="3845238"/>
              <a:ext cx="20175" cy="13175"/>
            </a:xfrm>
            <a:custGeom>
              <a:rect b="b" l="l" r="r" t="t"/>
              <a:pathLst>
                <a:path extrusionOk="0" h="527" w="807">
                  <a:moveTo>
                    <a:pt x="807" y="1"/>
                  </a:moveTo>
                  <a:lnTo>
                    <a:pt x="0" y="527"/>
                  </a:lnTo>
                  <a:lnTo>
                    <a:pt x="0" y="52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76"/>
            <p:cNvSpPr/>
            <p:nvPr/>
          </p:nvSpPr>
          <p:spPr>
            <a:xfrm>
              <a:off x="5573250" y="3845238"/>
              <a:ext cx="20175" cy="13175"/>
            </a:xfrm>
            <a:custGeom>
              <a:rect b="b" l="l" r="r" t="t"/>
              <a:pathLst>
                <a:path extrusionOk="0" fill="none" h="527" w="807">
                  <a:moveTo>
                    <a:pt x="807" y="1"/>
                  </a:moveTo>
                  <a:lnTo>
                    <a:pt x="0" y="527"/>
                  </a:lnTo>
                  <a:lnTo>
                    <a:pt x="0" y="527"/>
                  </a:lnTo>
                  <a:lnTo>
                    <a:pt x="8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76"/>
            <p:cNvSpPr/>
            <p:nvPr/>
          </p:nvSpPr>
          <p:spPr>
            <a:xfrm>
              <a:off x="5573250" y="38583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76"/>
            <p:cNvSpPr/>
            <p:nvPr/>
          </p:nvSpPr>
          <p:spPr>
            <a:xfrm>
              <a:off x="5573250" y="3858388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76"/>
            <p:cNvSpPr/>
            <p:nvPr/>
          </p:nvSpPr>
          <p:spPr>
            <a:xfrm>
              <a:off x="5551325" y="3858388"/>
              <a:ext cx="21950" cy="14075"/>
            </a:xfrm>
            <a:custGeom>
              <a:rect b="b" l="l" r="r" t="t"/>
              <a:pathLst>
                <a:path extrusionOk="0" h="563" w="878">
                  <a:moveTo>
                    <a:pt x="877" y="1"/>
                  </a:moveTo>
                  <a:lnTo>
                    <a:pt x="0" y="562"/>
                  </a:lnTo>
                  <a:lnTo>
                    <a:pt x="0" y="562"/>
                  </a:lnTo>
                  <a:lnTo>
                    <a:pt x="0" y="562"/>
                  </a:lnTo>
                  <a:lnTo>
                    <a:pt x="877" y="1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48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76"/>
            <p:cNvSpPr/>
            <p:nvPr/>
          </p:nvSpPr>
          <p:spPr>
            <a:xfrm>
              <a:off x="5551325" y="3858388"/>
              <a:ext cx="21950" cy="14075"/>
            </a:xfrm>
            <a:custGeom>
              <a:rect b="b" l="l" r="r" t="t"/>
              <a:pathLst>
                <a:path extrusionOk="0" fill="none" h="563" w="878">
                  <a:moveTo>
                    <a:pt x="877" y="1"/>
                  </a:moveTo>
                  <a:lnTo>
                    <a:pt x="0" y="562"/>
                  </a:lnTo>
                  <a:lnTo>
                    <a:pt x="0" y="562"/>
                  </a:lnTo>
                  <a:lnTo>
                    <a:pt x="0" y="562"/>
                  </a:lnTo>
                  <a:lnTo>
                    <a:pt x="877" y="1"/>
                  </a:lnTo>
                  <a:lnTo>
                    <a:pt x="8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76"/>
            <p:cNvSpPr/>
            <p:nvPr/>
          </p:nvSpPr>
          <p:spPr>
            <a:xfrm>
              <a:off x="5496950" y="3747038"/>
              <a:ext cx="128050" cy="125425"/>
            </a:xfrm>
            <a:custGeom>
              <a:rect b="b" l="l" r="r" t="t"/>
              <a:pathLst>
                <a:path extrusionOk="0" fill="none" h="5017" w="5122">
                  <a:moveTo>
                    <a:pt x="3193" y="1"/>
                  </a:moveTo>
                  <a:lnTo>
                    <a:pt x="3193" y="1"/>
                  </a:lnTo>
                  <a:lnTo>
                    <a:pt x="2807" y="36"/>
                  </a:lnTo>
                  <a:lnTo>
                    <a:pt x="2456" y="106"/>
                  </a:lnTo>
                  <a:lnTo>
                    <a:pt x="2070" y="281"/>
                  </a:lnTo>
                  <a:lnTo>
                    <a:pt x="1719" y="457"/>
                  </a:lnTo>
                  <a:lnTo>
                    <a:pt x="1719" y="457"/>
                  </a:lnTo>
                  <a:lnTo>
                    <a:pt x="1" y="1579"/>
                  </a:lnTo>
                  <a:lnTo>
                    <a:pt x="1" y="1579"/>
                  </a:lnTo>
                  <a:lnTo>
                    <a:pt x="387" y="1368"/>
                  </a:lnTo>
                  <a:lnTo>
                    <a:pt x="772" y="1228"/>
                  </a:lnTo>
                  <a:lnTo>
                    <a:pt x="1123" y="1123"/>
                  </a:lnTo>
                  <a:lnTo>
                    <a:pt x="1509" y="1123"/>
                  </a:lnTo>
                  <a:lnTo>
                    <a:pt x="1509" y="1123"/>
                  </a:lnTo>
                  <a:lnTo>
                    <a:pt x="1755" y="1123"/>
                  </a:lnTo>
                  <a:lnTo>
                    <a:pt x="2000" y="1158"/>
                  </a:lnTo>
                  <a:lnTo>
                    <a:pt x="2246" y="1228"/>
                  </a:lnTo>
                  <a:lnTo>
                    <a:pt x="2491" y="1333"/>
                  </a:lnTo>
                  <a:lnTo>
                    <a:pt x="2666" y="1439"/>
                  </a:lnTo>
                  <a:lnTo>
                    <a:pt x="2877" y="1579"/>
                  </a:lnTo>
                  <a:lnTo>
                    <a:pt x="3052" y="1754"/>
                  </a:lnTo>
                  <a:lnTo>
                    <a:pt x="3193" y="1965"/>
                  </a:lnTo>
                  <a:lnTo>
                    <a:pt x="3193" y="1965"/>
                  </a:lnTo>
                  <a:lnTo>
                    <a:pt x="3298" y="2140"/>
                  </a:lnTo>
                  <a:lnTo>
                    <a:pt x="3368" y="2351"/>
                  </a:lnTo>
                  <a:lnTo>
                    <a:pt x="3403" y="2526"/>
                  </a:lnTo>
                  <a:lnTo>
                    <a:pt x="3438" y="2736"/>
                  </a:lnTo>
                  <a:lnTo>
                    <a:pt x="3438" y="2947"/>
                  </a:lnTo>
                  <a:lnTo>
                    <a:pt x="3438" y="3157"/>
                  </a:lnTo>
                  <a:lnTo>
                    <a:pt x="3333" y="3578"/>
                  </a:lnTo>
                  <a:lnTo>
                    <a:pt x="3157" y="3964"/>
                  </a:lnTo>
                  <a:lnTo>
                    <a:pt x="2877" y="4350"/>
                  </a:lnTo>
                  <a:lnTo>
                    <a:pt x="2561" y="4700"/>
                  </a:lnTo>
                  <a:lnTo>
                    <a:pt x="2175" y="5016"/>
                  </a:lnTo>
                  <a:lnTo>
                    <a:pt x="3052" y="4455"/>
                  </a:lnTo>
                  <a:lnTo>
                    <a:pt x="3052" y="4455"/>
                  </a:lnTo>
                  <a:lnTo>
                    <a:pt x="3859" y="3929"/>
                  </a:lnTo>
                  <a:lnTo>
                    <a:pt x="3859" y="3929"/>
                  </a:lnTo>
                  <a:lnTo>
                    <a:pt x="4140" y="3718"/>
                  </a:lnTo>
                  <a:lnTo>
                    <a:pt x="4385" y="3473"/>
                  </a:lnTo>
                  <a:lnTo>
                    <a:pt x="4596" y="3227"/>
                  </a:lnTo>
                  <a:lnTo>
                    <a:pt x="4806" y="2947"/>
                  </a:lnTo>
                  <a:lnTo>
                    <a:pt x="4946" y="2666"/>
                  </a:lnTo>
                  <a:lnTo>
                    <a:pt x="5051" y="2351"/>
                  </a:lnTo>
                  <a:lnTo>
                    <a:pt x="5122" y="2070"/>
                  </a:lnTo>
                  <a:lnTo>
                    <a:pt x="5122" y="1789"/>
                  </a:lnTo>
                  <a:lnTo>
                    <a:pt x="5122" y="1789"/>
                  </a:lnTo>
                  <a:lnTo>
                    <a:pt x="5122" y="1544"/>
                  </a:lnTo>
                  <a:lnTo>
                    <a:pt x="5051" y="1298"/>
                  </a:lnTo>
                  <a:lnTo>
                    <a:pt x="4981" y="1088"/>
                  </a:lnTo>
                  <a:lnTo>
                    <a:pt x="4876" y="877"/>
                  </a:lnTo>
                  <a:lnTo>
                    <a:pt x="4876" y="877"/>
                  </a:lnTo>
                  <a:lnTo>
                    <a:pt x="4736" y="667"/>
                  </a:lnTo>
                  <a:lnTo>
                    <a:pt x="4560" y="492"/>
                  </a:lnTo>
                  <a:lnTo>
                    <a:pt x="4385" y="351"/>
                  </a:lnTo>
                  <a:lnTo>
                    <a:pt x="4175" y="211"/>
                  </a:lnTo>
                  <a:lnTo>
                    <a:pt x="3929" y="141"/>
                  </a:lnTo>
                  <a:lnTo>
                    <a:pt x="3719" y="71"/>
                  </a:lnTo>
                  <a:lnTo>
                    <a:pt x="3438" y="36"/>
                  </a:lnTo>
                  <a:lnTo>
                    <a:pt x="319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76"/>
            <p:cNvSpPr/>
            <p:nvPr/>
          </p:nvSpPr>
          <p:spPr>
            <a:xfrm>
              <a:off x="5341750" y="3944338"/>
              <a:ext cx="629600" cy="611175"/>
            </a:xfrm>
            <a:custGeom>
              <a:rect b="b" l="l" r="r" t="t"/>
              <a:pathLst>
                <a:path extrusionOk="0" h="24447" w="25184">
                  <a:moveTo>
                    <a:pt x="15398" y="0"/>
                  </a:moveTo>
                  <a:lnTo>
                    <a:pt x="15083" y="105"/>
                  </a:lnTo>
                  <a:lnTo>
                    <a:pt x="14767" y="246"/>
                  </a:lnTo>
                  <a:lnTo>
                    <a:pt x="772" y="9365"/>
                  </a:lnTo>
                  <a:lnTo>
                    <a:pt x="492" y="9611"/>
                  </a:lnTo>
                  <a:lnTo>
                    <a:pt x="281" y="9856"/>
                  </a:lnTo>
                  <a:lnTo>
                    <a:pt x="141" y="10137"/>
                  </a:lnTo>
                  <a:lnTo>
                    <a:pt x="36" y="10452"/>
                  </a:lnTo>
                  <a:lnTo>
                    <a:pt x="1" y="10768"/>
                  </a:lnTo>
                  <a:lnTo>
                    <a:pt x="36" y="11084"/>
                  </a:lnTo>
                  <a:lnTo>
                    <a:pt x="141" y="11399"/>
                  </a:lnTo>
                  <a:lnTo>
                    <a:pt x="281" y="11715"/>
                  </a:lnTo>
                  <a:lnTo>
                    <a:pt x="8068" y="23675"/>
                  </a:lnTo>
                  <a:lnTo>
                    <a:pt x="8278" y="23921"/>
                  </a:lnTo>
                  <a:lnTo>
                    <a:pt x="8559" y="24131"/>
                  </a:lnTo>
                  <a:lnTo>
                    <a:pt x="8839" y="24307"/>
                  </a:lnTo>
                  <a:lnTo>
                    <a:pt x="9120" y="24412"/>
                  </a:lnTo>
                  <a:lnTo>
                    <a:pt x="9471" y="24447"/>
                  </a:lnTo>
                  <a:lnTo>
                    <a:pt x="9786" y="24412"/>
                  </a:lnTo>
                  <a:lnTo>
                    <a:pt x="10102" y="24307"/>
                  </a:lnTo>
                  <a:lnTo>
                    <a:pt x="10418" y="24166"/>
                  </a:lnTo>
                  <a:lnTo>
                    <a:pt x="24412" y="15047"/>
                  </a:lnTo>
                  <a:lnTo>
                    <a:pt x="24658" y="14837"/>
                  </a:lnTo>
                  <a:lnTo>
                    <a:pt x="24868" y="14556"/>
                  </a:lnTo>
                  <a:lnTo>
                    <a:pt x="25044" y="14275"/>
                  </a:lnTo>
                  <a:lnTo>
                    <a:pt x="25149" y="13960"/>
                  </a:lnTo>
                  <a:lnTo>
                    <a:pt x="25184" y="13644"/>
                  </a:lnTo>
                  <a:lnTo>
                    <a:pt x="25149" y="13328"/>
                  </a:lnTo>
                  <a:lnTo>
                    <a:pt x="25044" y="13013"/>
                  </a:lnTo>
                  <a:lnTo>
                    <a:pt x="24903" y="12697"/>
                  </a:lnTo>
                  <a:lnTo>
                    <a:pt x="17117" y="737"/>
                  </a:lnTo>
                  <a:lnTo>
                    <a:pt x="16906" y="491"/>
                  </a:lnTo>
                  <a:lnTo>
                    <a:pt x="16626" y="281"/>
                  </a:lnTo>
                  <a:lnTo>
                    <a:pt x="16345" y="105"/>
                  </a:lnTo>
                  <a:lnTo>
                    <a:pt x="16030" y="35"/>
                  </a:lnTo>
                  <a:lnTo>
                    <a:pt x="15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76"/>
            <p:cNvSpPr/>
            <p:nvPr/>
          </p:nvSpPr>
          <p:spPr>
            <a:xfrm>
              <a:off x="5341750" y="3944338"/>
              <a:ext cx="629600" cy="611175"/>
            </a:xfrm>
            <a:custGeom>
              <a:rect b="b" l="l" r="r" t="t"/>
              <a:pathLst>
                <a:path extrusionOk="0" fill="none" h="24447" w="25184">
                  <a:moveTo>
                    <a:pt x="17117" y="737"/>
                  </a:moveTo>
                  <a:lnTo>
                    <a:pt x="24903" y="12697"/>
                  </a:lnTo>
                  <a:lnTo>
                    <a:pt x="24903" y="12697"/>
                  </a:lnTo>
                  <a:lnTo>
                    <a:pt x="25044" y="13013"/>
                  </a:lnTo>
                  <a:lnTo>
                    <a:pt x="25149" y="13328"/>
                  </a:lnTo>
                  <a:lnTo>
                    <a:pt x="25184" y="13644"/>
                  </a:lnTo>
                  <a:lnTo>
                    <a:pt x="25149" y="13960"/>
                  </a:lnTo>
                  <a:lnTo>
                    <a:pt x="25044" y="14275"/>
                  </a:lnTo>
                  <a:lnTo>
                    <a:pt x="24868" y="14556"/>
                  </a:lnTo>
                  <a:lnTo>
                    <a:pt x="24658" y="14837"/>
                  </a:lnTo>
                  <a:lnTo>
                    <a:pt x="24412" y="15047"/>
                  </a:lnTo>
                  <a:lnTo>
                    <a:pt x="10418" y="24166"/>
                  </a:lnTo>
                  <a:lnTo>
                    <a:pt x="10418" y="24166"/>
                  </a:lnTo>
                  <a:lnTo>
                    <a:pt x="10102" y="24307"/>
                  </a:lnTo>
                  <a:lnTo>
                    <a:pt x="9786" y="24412"/>
                  </a:lnTo>
                  <a:lnTo>
                    <a:pt x="9471" y="24447"/>
                  </a:lnTo>
                  <a:lnTo>
                    <a:pt x="9120" y="24412"/>
                  </a:lnTo>
                  <a:lnTo>
                    <a:pt x="8839" y="24307"/>
                  </a:lnTo>
                  <a:lnTo>
                    <a:pt x="8559" y="24131"/>
                  </a:lnTo>
                  <a:lnTo>
                    <a:pt x="8278" y="23921"/>
                  </a:lnTo>
                  <a:lnTo>
                    <a:pt x="8068" y="23675"/>
                  </a:lnTo>
                  <a:lnTo>
                    <a:pt x="281" y="11715"/>
                  </a:lnTo>
                  <a:lnTo>
                    <a:pt x="281" y="11715"/>
                  </a:lnTo>
                  <a:lnTo>
                    <a:pt x="141" y="11399"/>
                  </a:lnTo>
                  <a:lnTo>
                    <a:pt x="36" y="11084"/>
                  </a:lnTo>
                  <a:lnTo>
                    <a:pt x="1" y="10768"/>
                  </a:lnTo>
                  <a:lnTo>
                    <a:pt x="36" y="10452"/>
                  </a:lnTo>
                  <a:lnTo>
                    <a:pt x="141" y="10137"/>
                  </a:lnTo>
                  <a:lnTo>
                    <a:pt x="281" y="9856"/>
                  </a:lnTo>
                  <a:lnTo>
                    <a:pt x="492" y="9611"/>
                  </a:lnTo>
                  <a:lnTo>
                    <a:pt x="772" y="9365"/>
                  </a:lnTo>
                  <a:lnTo>
                    <a:pt x="14767" y="246"/>
                  </a:lnTo>
                  <a:lnTo>
                    <a:pt x="14767" y="246"/>
                  </a:lnTo>
                  <a:lnTo>
                    <a:pt x="15083" y="105"/>
                  </a:lnTo>
                  <a:lnTo>
                    <a:pt x="15398" y="0"/>
                  </a:lnTo>
                  <a:lnTo>
                    <a:pt x="15714" y="0"/>
                  </a:lnTo>
                  <a:lnTo>
                    <a:pt x="16030" y="35"/>
                  </a:lnTo>
                  <a:lnTo>
                    <a:pt x="16345" y="105"/>
                  </a:lnTo>
                  <a:lnTo>
                    <a:pt x="16626" y="281"/>
                  </a:lnTo>
                  <a:lnTo>
                    <a:pt x="16906" y="491"/>
                  </a:lnTo>
                  <a:lnTo>
                    <a:pt x="17117" y="7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76"/>
            <p:cNvSpPr/>
            <p:nvPr/>
          </p:nvSpPr>
          <p:spPr>
            <a:xfrm>
              <a:off x="5375075" y="4003088"/>
              <a:ext cx="562975" cy="492800"/>
            </a:xfrm>
            <a:custGeom>
              <a:rect b="b" l="l" r="r" t="t"/>
              <a:pathLst>
                <a:path extrusionOk="0" h="19712" w="22519">
                  <a:moveTo>
                    <a:pt x="16801" y="0"/>
                  </a:moveTo>
                  <a:lnTo>
                    <a:pt x="0" y="10978"/>
                  </a:lnTo>
                  <a:lnTo>
                    <a:pt x="5682" y="19712"/>
                  </a:lnTo>
                  <a:lnTo>
                    <a:pt x="22518" y="8769"/>
                  </a:lnTo>
                  <a:lnTo>
                    <a:pt x="16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76"/>
            <p:cNvSpPr/>
            <p:nvPr/>
          </p:nvSpPr>
          <p:spPr>
            <a:xfrm>
              <a:off x="5375075" y="4003088"/>
              <a:ext cx="562975" cy="492800"/>
            </a:xfrm>
            <a:custGeom>
              <a:rect b="b" l="l" r="r" t="t"/>
              <a:pathLst>
                <a:path extrusionOk="0" fill="none" h="19712" w="22519">
                  <a:moveTo>
                    <a:pt x="16801" y="0"/>
                  </a:moveTo>
                  <a:lnTo>
                    <a:pt x="22518" y="8769"/>
                  </a:lnTo>
                  <a:lnTo>
                    <a:pt x="5682" y="19712"/>
                  </a:lnTo>
                  <a:lnTo>
                    <a:pt x="0" y="10978"/>
                  </a:lnTo>
                  <a:lnTo>
                    <a:pt x="168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76"/>
            <p:cNvSpPr/>
            <p:nvPr/>
          </p:nvSpPr>
          <p:spPr>
            <a:xfrm>
              <a:off x="5710900" y="3944338"/>
              <a:ext cx="241175" cy="416525"/>
            </a:xfrm>
            <a:custGeom>
              <a:rect b="b" l="l" r="r" t="t"/>
              <a:pathLst>
                <a:path extrusionOk="0" h="16661" w="9647">
                  <a:moveTo>
                    <a:pt x="9646" y="15047"/>
                  </a:moveTo>
                  <a:lnTo>
                    <a:pt x="7156" y="16661"/>
                  </a:lnTo>
                  <a:lnTo>
                    <a:pt x="7156" y="16661"/>
                  </a:lnTo>
                  <a:lnTo>
                    <a:pt x="7156" y="16661"/>
                  </a:lnTo>
                  <a:lnTo>
                    <a:pt x="9646" y="15047"/>
                  </a:lnTo>
                  <a:close/>
                  <a:moveTo>
                    <a:pt x="2035" y="386"/>
                  </a:moveTo>
                  <a:lnTo>
                    <a:pt x="2035" y="386"/>
                  </a:lnTo>
                  <a:lnTo>
                    <a:pt x="2176" y="561"/>
                  </a:lnTo>
                  <a:lnTo>
                    <a:pt x="2351" y="737"/>
                  </a:lnTo>
                  <a:lnTo>
                    <a:pt x="8489" y="10207"/>
                  </a:lnTo>
                  <a:lnTo>
                    <a:pt x="2351" y="737"/>
                  </a:lnTo>
                  <a:lnTo>
                    <a:pt x="2351" y="737"/>
                  </a:lnTo>
                  <a:lnTo>
                    <a:pt x="2176" y="561"/>
                  </a:lnTo>
                  <a:lnTo>
                    <a:pt x="2035" y="386"/>
                  </a:lnTo>
                  <a:close/>
                  <a:moveTo>
                    <a:pt x="913" y="0"/>
                  </a:moveTo>
                  <a:lnTo>
                    <a:pt x="913" y="0"/>
                  </a:lnTo>
                  <a:lnTo>
                    <a:pt x="702" y="0"/>
                  </a:lnTo>
                  <a:lnTo>
                    <a:pt x="457" y="35"/>
                  </a:lnTo>
                  <a:lnTo>
                    <a:pt x="211" y="141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211" y="141"/>
                  </a:lnTo>
                  <a:lnTo>
                    <a:pt x="457" y="35"/>
                  </a:lnTo>
                  <a:lnTo>
                    <a:pt x="702" y="0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1264" y="35"/>
                  </a:lnTo>
                  <a:lnTo>
                    <a:pt x="1579" y="105"/>
                  </a:lnTo>
                  <a:lnTo>
                    <a:pt x="1579" y="105"/>
                  </a:lnTo>
                  <a:lnTo>
                    <a:pt x="1264" y="35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76"/>
            <p:cNvSpPr/>
            <p:nvPr/>
          </p:nvSpPr>
          <p:spPr>
            <a:xfrm>
              <a:off x="5889800" y="4320513"/>
              <a:ext cx="62275" cy="40350"/>
            </a:xfrm>
            <a:custGeom>
              <a:rect b="b" l="l" r="r" t="t"/>
              <a:pathLst>
                <a:path extrusionOk="0" fill="none" h="1614" w="2491">
                  <a:moveTo>
                    <a:pt x="2490" y="0"/>
                  </a:moveTo>
                  <a:lnTo>
                    <a:pt x="0" y="1614"/>
                  </a:lnTo>
                  <a:lnTo>
                    <a:pt x="0" y="1614"/>
                  </a:lnTo>
                  <a:lnTo>
                    <a:pt x="0" y="1614"/>
                  </a:lnTo>
                  <a:lnTo>
                    <a:pt x="24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76"/>
            <p:cNvSpPr/>
            <p:nvPr/>
          </p:nvSpPr>
          <p:spPr>
            <a:xfrm>
              <a:off x="5761775" y="3953988"/>
              <a:ext cx="161350" cy="245525"/>
            </a:xfrm>
            <a:custGeom>
              <a:rect b="b" l="l" r="r" t="t"/>
              <a:pathLst>
                <a:path extrusionOk="0" fill="none" h="9821" w="6454">
                  <a:moveTo>
                    <a:pt x="0" y="0"/>
                  </a:moveTo>
                  <a:lnTo>
                    <a:pt x="0" y="0"/>
                  </a:lnTo>
                  <a:lnTo>
                    <a:pt x="141" y="175"/>
                  </a:lnTo>
                  <a:lnTo>
                    <a:pt x="316" y="351"/>
                  </a:lnTo>
                  <a:lnTo>
                    <a:pt x="6454" y="9821"/>
                  </a:lnTo>
                  <a:lnTo>
                    <a:pt x="316" y="351"/>
                  </a:lnTo>
                  <a:lnTo>
                    <a:pt x="316" y="351"/>
                  </a:lnTo>
                  <a:lnTo>
                    <a:pt x="141" y="1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76"/>
            <p:cNvSpPr/>
            <p:nvPr/>
          </p:nvSpPr>
          <p:spPr>
            <a:xfrm>
              <a:off x="5710900" y="3944338"/>
              <a:ext cx="39500" cy="6150"/>
            </a:xfrm>
            <a:custGeom>
              <a:rect b="b" l="l" r="r" t="t"/>
              <a:pathLst>
                <a:path extrusionOk="0" fill="none" h="246" w="1580">
                  <a:moveTo>
                    <a:pt x="913" y="0"/>
                  </a:moveTo>
                  <a:lnTo>
                    <a:pt x="913" y="0"/>
                  </a:lnTo>
                  <a:lnTo>
                    <a:pt x="702" y="0"/>
                  </a:lnTo>
                  <a:lnTo>
                    <a:pt x="457" y="35"/>
                  </a:lnTo>
                  <a:lnTo>
                    <a:pt x="211" y="141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211" y="141"/>
                  </a:lnTo>
                  <a:lnTo>
                    <a:pt x="457" y="35"/>
                  </a:lnTo>
                  <a:lnTo>
                    <a:pt x="702" y="0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1264" y="35"/>
                  </a:lnTo>
                  <a:lnTo>
                    <a:pt x="1579" y="105"/>
                  </a:lnTo>
                  <a:lnTo>
                    <a:pt x="1579" y="105"/>
                  </a:lnTo>
                  <a:lnTo>
                    <a:pt x="1264" y="35"/>
                  </a:lnTo>
                  <a:lnTo>
                    <a:pt x="9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76"/>
            <p:cNvSpPr/>
            <p:nvPr/>
          </p:nvSpPr>
          <p:spPr>
            <a:xfrm>
              <a:off x="5875750" y="4222288"/>
              <a:ext cx="95600" cy="138575"/>
            </a:xfrm>
            <a:custGeom>
              <a:rect b="b" l="l" r="r" t="t"/>
              <a:pathLst>
                <a:path extrusionOk="0" fill="none" h="5543" w="3824">
                  <a:moveTo>
                    <a:pt x="2491" y="1"/>
                  </a:moveTo>
                  <a:lnTo>
                    <a:pt x="1" y="1614"/>
                  </a:lnTo>
                  <a:lnTo>
                    <a:pt x="1053" y="3193"/>
                  </a:lnTo>
                  <a:lnTo>
                    <a:pt x="1053" y="3193"/>
                  </a:lnTo>
                  <a:lnTo>
                    <a:pt x="1228" y="3508"/>
                  </a:lnTo>
                  <a:lnTo>
                    <a:pt x="1299" y="3824"/>
                  </a:lnTo>
                  <a:lnTo>
                    <a:pt x="1334" y="4140"/>
                  </a:lnTo>
                  <a:lnTo>
                    <a:pt x="1299" y="4455"/>
                  </a:lnTo>
                  <a:lnTo>
                    <a:pt x="1193" y="4771"/>
                  </a:lnTo>
                  <a:lnTo>
                    <a:pt x="1053" y="5051"/>
                  </a:lnTo>
                  <a:lnTo>
                    <a:pt x="843" y="5332"/>
                  </a:lnTo>
                  <a:lnTo>
                    <a:pt x="562" y="5543"/>
                  </a:lnTo>
                  <a:lnTo>
                    <a:pt x="3052" y="3929"/>
                  </a:lnTo>
                  <a:lnTo>
                    <a:pt x="3052" y="3929"/>
                  </a:lnTo>
                  <a:lnTo>
                    <a:pt x="3228" y="3789"/>
                  </a:lnTo>
                  <a:lnTo>
                    <a:pt x="3368" y="3649"/>
                  </a:lnTo>
                  <a:lnTo>
                    <a:pt x="3508" y="3473"/>
                  </a:lnTo>
                  <a:lnTo>
                    <a:pt x="3614" y="3298"/>
                  </a:lnTo>
                  <a:lnTo>
                    <a:pt x="3684" y="3122"/>
                  </a:lnTo>
                  <a:lnTo>
                    <a:pt x="3754" y="2912"/>
                  </a:lnTo>
                  <a:lnTo>
                    <a:pt x="3789" y="2702"/>
                  </a:lnTo>
                  <a:lnTo>
                    <a:pt x="3824" y="2491"/>
                  </a:lnTo>
                  <a:lnTo>
                    <a:pt x="3824" y="2491"/>
                  </a:lnTo>
                  <a:lnTo>
                    <a:pt x="3789" y="2281"/>
                  </a:lnTo>
                  <a:lnTo>
                    <a:pt x="3754" y="2035"/>
                  </a:lnTo>
                  <a:lnTo>
                    <a:pt x="3649" y="1825"/>
                  </a:lnTo>
                  <a:lnTo>
                    <a:pt x="3543" y="1579"/>
                  </a:lnTo>
                  <a:lnTo>
                    <a:pt x="24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76"/>
            <p:cNvSpPr/>
            <p:nvPr/>
          </p:nvSpPr>
          <p:spPr>
            <a:xfrm>
              <a:off x="5649525" y="3944338"/>
              <a:ext cx="273600" cy="255175"/>
            </a:xfrm>
            <a:custGeom>
              <a:rect b="b" l="l" r="r" t="t"/>
              <a:pathLst>
                <a:path extrusionOk="0" fill="none" h="10207" w="10944">
                  <a:moveTo>
                    <a:pt x="3368" y="0"/>
                  </a:moveTo>
                  <a:lnTo>
                    <a:pt x="3368" y="0"/>
                  </a:lnTo>
                  <a:lnTo>
                    <a:pt x="3157" y="0"/>
                  </a:lnTo>
                  <a:lnTo>
                    <a:pt x="2912" y="35"/>
                  </a:lnTo>
                  <a:lnTo>
                    <a:pt x="2666" y="141"/>
                  </a:lnTo>
                  <a:lnTo>
                    <a:pt x="2456" y="246"/>
                  </a:lnTo>
                  <a:lnTo>
                    <a:pt x="2456" y="246"/>
                  </a:lnTo>
                  <a:lnTo>
                    <a:pt x="1" y="1859"/>
                  </a:lnTo>
                  <a:lnTo>
                    <a:pt x="1" y="1859"/>
                  </a:lnTo>
                  <a:lnTo>
                    <a:pt x="211" y="1754"/>
                  </a:lnTo>
                  <a:lnTo>
                    <a:pt x="422" y="1684"/>
                  </a:lnTo>
                  <a:lnTo>
                    <a:pt x="667" y="1614"/>
                  </a:lnTo>
                  <a:lnTo>
                    <a:pt x="913" y="1614"/>
                  </a:lnTo>
                  <a:lnTo>
                    <a:pt x="913" y="1614"/>
                  </a:lnTo>
                  <a:lnTo>
                    <a:pt x="1088" y="1614"/>
                  </a:lnTo>
                  <a:lnTo>
                    <a:pt x="1298" y="1649"/>
                  </a:lnTo>
                  <a:lnTo>
                    <a:pt x="1509" y="1719"/>
                  </a:lnTo>
                  <a:lnTo>
                    <a:pt x="1684" y="1789"/>
                  </a:lnTo>
                  <a:lnTo>
                    <a:pt x="1860" y="1894"/>
                  </a:lnTo>
                  <a:lnTo>
                    <a:pt x="2035" y="2035"/>
                  </a:lnTo>
                  <a:lnTo>
                    <a:pt x="2175" y="2175"/>
                  </a:lnTo>
                  <a:lnTo>
                    <a:pt x="2316" y="2350"/>
                  </a:lnTo>
                  <a:lnTo>
                    <a:pt x="3368" y="3964"/>
                  </a:lnTo>
                  <a:lnTo>
                    <a:pt x="5823" y="2350"/>
                  </a:lnTo>
                  <a:lnTo>
                    <a:pt x="10944" y="10207"/>
                  </a:lnTo>
                  <a:lnTo>
                    <a:pt x="4806" y="737"/>
                  </a:lnTo>
                  <a:lnTo>
                    <a:pt x="4806" y="737"/>
                  </a:lnTo>
                  <a:lnTo>
                    <a:pt x="4631" y="561"/>
                  </a:lnTo>
                  <a:lnTo>
                    <a:pt x="4490" y="386"/>
                  </a:lnTo>
                  <a:lnTo>
                    <a:pt x="4490" y="386"/>
                  </a:lnTo>
                  <a:lnTo>
                    <a:pt x="4280" y="246"/>
                  </a:lnTo>
                  <a:lnTo>
                    <a:pt x="4034" y="105"/>
                  </a:lnTo>
                  <a:lnTo>
                    <a:pt x="4034" y="105"/>
                  </a:lnTo>
                  <a:lnTo>
                    <a:pt x="3719" y="35"/>
                  </a:lnTo>
                  <a:lnTo>
                    <a:pt x="33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76"/>
            <p:cNvSpPr/>
            <p:nvPr/>
          </p:nvSpPr>
          <p:spPr>
            <a:xfrm>
              <a:off x="5733700" y="4003088"/>
              <a:ext cx="204350" cy="259575"/>
            </a:xfrm>
            <a:custGeom>
              <a:rect b="b" l="l" r="r" t="t"/>
              <a:pathLst>
                <a:path extrusionOk="0" fill="none" h="10383" w="8174">
                  <a:moveTo>
                    <a:pt x="2456" y="0"/>
                  </a:moveTo>
                  <a:lnTo>
                    <a:pt x="1" y="1614"/>
                  </a:lnTo>
                  <a:lnTo>
                    <a:pt x="5683" y="10382"/>
                  </a:lnTo>
                  <a:lnTo>
                    <a:pt x="8173" y="8769"/>
                  </a:lnTo>
                  <a:lnTo>
                    <a:pt x="7577" y="7857"/>
                  </a:lnTo>
                  <a:lnTo>
                    <a:pt x="24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76"/>
            <p:cNvSpPr/>
            <p:nvPr/>
          </p:nvSpPr>
          <p:spPr>
            <a:xfrm>
              <a:off x="5254950" y="3824213"/>
              <a:ext cx="231500" cy="157850"/>
            </a:xfrm>
            <a:custGeom>
              <a:rect b="b" l="l" r="r" t="t"/>
              <a:pathLst>
                <a:path extrusionOk="0" h="6314" w="9260">
                  <a:moveTo>
                    <a:pt x="8734" y="0"/>
                  </a:moveTo>
                  <a:lnTo>
                    <a:pt x="8593" y="70"/>
                  </a:lnTo>
                  <a:lnTo>
                    <a:pt x="211" y="5542"/>
                  </a:lnTo>
                  <a:lnTo>
                    <a:pt x="70" y="5647"/>
                  </a:lnTo>
                  <a:lnTo>
                    <a:pt x="0" y="5822"/>
                  </a:lnTo>
                  <a:lnTo>
                    <a:pt x="0" y="5963"/>
                  </a:lnTo>
                  <a:lnTo>
                    <a:pt x="70" y="6138"/>
                  </a:lnTo>
                  <a:lnTo>
                    <a:pt x="211" y="6243"/>
                  </a:lnTo>
                  <a:lnTo>
                    <a:pt x="351" y="6313"/>
                  </a:lnTo>
                  <a:lnTo>
                    <a:pt x="526" y="6313"/>
                  </a:lnTo>
                  <a:lnTo>
                    <a:pt x="667" y="6243"/>
                  </a:lnTo>
                  <a:lnTo>
                    <a:pt x="9049" y="807"/>
                  </a:lnTo>
                  <a:lnTo>
                    <a:pt x="9190" y="666"/>
                  </a:lnTo>
                  <a:lnTo>
                    <a:pt x="9260" y="526"/>
                  </a:lnTo>
                  <a:lnTo>
                    <a:pt x="9260" y="351"/>
                  </a:lnTo>
                  <a:lnTo>
                    <a:pt x="9190" y="211"/>
                  </a:lnTo>
                  <a:lnTo>
                    <a:pt x="9085" y="70"/>
                  </a:lnTo>
                  <a:lnTo>
                    <a:pt x="89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76"/>
            <p:cNvSpPr/>
            <p:nvPr/>
          </p:nvSpPr>
          <p:spPr>
            <a:xfrm>
              <a:off x="5399625" y="4226688"/>
              <a:ext cx="142950" cy="193800"/>
            </a:xfrm>
            <a:custGeom>
              <a:rect b="b" l="l" r="r" t="t"/>
              <a:pathLst>
                <a:path extrusionOk="0" h="7752" w="5718">
                  <a:moveTo>
                    <a:pt x="948" y="0"/>
                  </a:moveTo>
                  <a:lnTo>
                    <a:pt x="772" y="35"/>
                  </a:lnTo>
                  <a:lnTo>
                    <a:pt x="597" y="70"/>
                  </a:lnTo>
                  <a:lnTo>
                    <a:pt x="421" y="176"/>
                  </a:lnTo>
                  <a:lnTo>
                    <a:pt x="281" y="281"/>
                  </a:lnTo>
                  <a:lnTo>
                    <a:pt x="176" y="421"/>
                  </a:lnTo>
                  <a:lnTo>
                    <a:pt x="71" y="596"/>
                  </a:lnTo>
                  <a:lnTo>
                    <a:pt x="36" y="772"/>
                  </a:lnTo>
                  <a:lnTo>
                    <a:pt x="1" y="947"/>
                  </a:lnTo>
                  <a:lnTo>
                    <a:pt x="1" y="1123"/>
                  </a:lnTo>
                  <a:lnTo>
                    <a:pt x="71" y="1298"/>
                  </a:lnTo>
                  <a:lnTo>
                    <a:pt x="141" y="1473"/>
                  </a:lnTo>
                  <a:lnTo>
                    <a:pt x="3964" y="7331"/>
                  </a:lnTo>
                  <a:lnTo>
                    <a:pt x="4104" y="7471"/>
                  </a:lnTo>
                  <a:lnTo>
                    <a:pt x="4245" y="7576"/>
                  </a:lnTo>
                  <a:lnTo>
                    <a:pt x="4385" y="7681"/>
                  </a:lnTo>
                  <a:lnTo>
                    <a:pt x="4560" y="7717"/>
                  </a:lnTo>
                  <a:lnTo>
                    <a:pt x="4736" y="7752"/>
                  </a:lnTo>
                  <a:lnTo>
                    <a:pt x="4911" y="7752"/>
                  </a:lnTo>
                  <a:lnTo>
                    <a:pt x="5121" y="7681"/>
                  </a:lnTo>
                  <a:lnTo>
                    <a:pt x="5262" y="7611"/>
                  </a:lnTo>
                  <a:lnTo>
                    <a:pt x="5437" y="7471"/>
                  </a:lnTo>
                  <a:lnTo>
                    <a:pt x="5542" y="7331"/>
                  </a:lnTo>
                  <a:lnTo>
                    <a:pt x="5612" y="7190"/>
                  </a:lnTo>
                  <a:lnTo>
                    <a:pt x="5683" y="7015"/>
                  </a:lnTo>
                  <a:lnTo>
                    <a:pt x="5718" y="6840"/>
                  </a:lnTo>
                  <a:lnTo>
                    <a:pt x="5683" y="6629"/>
                  </a:lnTo>
                  <a:lnTo>
                    <a:pt x="5648" y="6454"/>
                  </a:lnTo>
                  <a:lnTo>
                    <a:pt x="5542" y="6278"/>
                  </a:lnTo>
                  <a:lnTo>
                    <a:pt x="1719" y="456"/>
                  </a:lnTo>
                  <a:lnTo>
                    <a:pt x="1614" y="281"/>
                  </a:lnTo>
                  <a:lnTo>
                    <a:pt x="1474" y="176"/>
                  </a:lnTo>
                  <a:lnTo>
                    <a:pt x="1298" y="70"/>
                  </a:lnTo>
                  <a:lnTo>
                    <a:pt x="1123" y="35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76"/>
            <p:cNvSpPr/>
            <p:nvPr/>
          </p:nvSpPr>
          <p:spPr>
            <a:xfrm>
              <a:off x="5530275" y="4427488"/>
              <a:ext cx="60525" cy="68400"/>
            </a:xfrm>
            <a:custGeom>
              <a:rect b="b" l="l" r="r" t="t"/>
              <a:pathLst>
                <a:path extrusionOk="0" h="2736" w="2421">
                  <a:moveTo>
                    <a:pt x="772" y="0"/>
                  </a:moveTo>
                  <a:lnTo>
                    <a:pt x="597" y="70"/>
                  </a:lnTo>
                  <a:lnTo>
                    <a:pt x="422" y="140"/>
                  </a:lnTo>
                  <a:lnTo>
                    <a:pt x="281" y="281"/>
                  </a:lnTo>
                  <a:lnTo>
                    <a:pt x="176" y="421"/>
                  </a:lnTo>
                  <a:lnTo>
                    <a:pt x="71" y="561"/>
                  </a:lnTo>
                  <a:lnTo>
                    <a:pt x="36" y="737"/>
                  </a:lnTo>
                  <a:lnTo>
                    <a:pt x="1" y="912"/>
                  </a:lnTo>
                  <a:lnTo>
                    <a:pt x="1" y="1123"/>
                  </a:lnTo>
                  <a:lnTo>
                    <a:pt x="71" y="1298"/>
                  </a:lnTo>
                  <a:lnTo>
                    <a:pt x="141" y="1473"/>
                  </a:lnTo>
                  <a:lnTo>
                    <a:pt x="702" y="2315"/>
                  </a:lnTo>
                  <a:lnTo>
                    <a:pt x="807" y="2455"/>
                  </a:lnTo>
                  <a:lnTo>
                    <a:pt x="983" y="2561"/>
                  </a:lnTo>
                  <a:lnTo>
                    <a:pt x="1123" y="2666"/>
                  </a:lnTo>
                  <a:lnTo>
                    <a:pt x="1298" y="2701"/>
                  </a:lnTo>
                  <a:lnTo>
                    <a:pt x="1474" y="2736"/>
                  </a:lnTo>
                  <a:lnTo>
                    <a:pt x="1649" y="2701"/>
                  </a:lnTo>
                  <a:lnTo>
                    <a:pt x="1824" y="2666"/>
                  </a:lnTo>
                  <a:lnTo>
                    <a:pt x="2000" y="2596"/>
                  </a:lnTo>
                  <a:lnTo>
                    <a:pt x="2175" y="2455"/>
                  </a:lnTo>
                  <a:lnTo>
                    <a:pt x="2280" y="2315"/>
                  </a:lnTo>
                  <a:lnTo>
                    <a:pt x="2351" y="2140"/>
                  </a:lnTo>
                  <a:lnTo>
                    <a:pt x="2421" y="1999"/>
                  </a:lnTo>
                  <a:lnTo>
                    <a:pt x="2421" y="1789"/>
                  </a:lnTo>
                  <a:lnTo>
                    <a:pt x="2421" y="1614"/>
                  </a:lnTo>
                  <a:lnTo>
                    <a:pt x="2386" y="1438"/>
                  </a:lnTo>
                  <a:lnTo>
                    <a:pt x="2280" y="1263"/>
                  </a:lnTo>
                  <a:lnTo>
                    <a:pt x="1719" y="421"/>
                  </a:lnTo>
                  <a:lnTo>
                    <a:pt x="1614" y="281"/>
                  </a:lnTo>
                  <a:lnTo>
                    <a:pt x="1474" y="176"/>
                  </a:lnTo>
                  <a:lnTo>
                    <a:pt x="1298" y="70"/>
                  </a:lnTo>
                  <a:lnTo>
                    <a:pt x="1123" y="35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59"/>
          <p:cNvSpPr txBox="1"/>
          <p:nvPr>
            <p:ph type="title"/>
          </p:nvPr>
        </p:nvSpPr>
        <p:spPr>
          <a:xfrm>
            <a:off x="955800" y="904650"/>
            <a:ext cx="7676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Model Implementation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60"/>
          <p:cNvSpPr/>
          <p:nvPr/>
        </p:nvSpPr>
        <p:spPr>
          <a:xfrm>
            <a:off x="853034" y="231102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60"/>
          <p:cNvSpPr/>
          <p:nvPr/>
        </p:nvSpPr>
        <p:spPr>
          <a:xfrm>
            <a:off x="853027" y="37834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60"/>
          <p:cNvSpPr/>
          <p:nvPr/>
        </p:nvSpPr>
        <p:spPr>
          <a:xfrm>
            <a:off x="853028" y="997013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60"/>
          <p:cNvSpPr txBox="1"/>
          <p:nvPr>
            <p:ph type="title"/>
          </p:nvPr>
        </p:nvSpPr>
        <p:spPr>
          <a:xfrm>
            <a:off x="713250" y="2382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2786" name="Google Shape;2786;p60"/>
          <p:cNvSpPr txBox="1"/>
          <p:nvPr>
            <p:ph idx="4294967295" type="title"/>
          </p:nvPr>
        </p:nvSpPr>
        <p:spPr>
          <a:xfrm>
            <a:off x="803050" y="1133465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87" name="Google Shape;2787;p60"/>
          <p:cNvSpPr txBox="1"/>
          <p:nvPr>
            <p:ph idx="4294967295" type="subTitle"/>
          </p:nvPr>
        </p:nvSpPr>
        <p:spPr>
          <a:xfrm>
            <a:off x="415750" y="1628963"/>
            <a:ext cx="168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Preprocessing</a:t>
            </a:r>
            <a:endParaRPr b="1" sz="1700"/>
          </a:p>
        </p:txBody>
      </p:sp>
      <p:sp>
        <p:nvSpPr>
          <p:cNvPr id="2788" name="Google Shape;2788;p60"/>
          <p:cNvSpPr txBox="1"/>
          <p:nvPr>
            <p:ph idx="4294967295" type="subTitle"/>
          </p:nvPr>
        </p:nvSpPr>
        <p:spPr>
          <a:xfrm>
            <a:off x="2039500" y="926175"/>
            <a:ext cx="1575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Dropped irrelevant columns, normalised &amp; standardised data, and split into training and testing sets</a:t>
            </a:r>
            <a:endParaRPr sz="1000"/>
          </a:p>
        </p:txBody>
      </p:sp>
      <p:grpSp>
        <p:nvGrpSpPr>
          <p:cNvPr id="2789" name="Google Shape;2789;p60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2790" name="Google Shape;2790;p60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0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0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0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0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0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0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0" name="Google Shape;2810;p60"/>
          <p:cNvSpPr txBox="1"/>
          <p:nvPr>
            <p:ph idx="4294967295" type="title"/>
          </p:nvPr>
        </p:nvSpPr>
        <p:spPr>
          <a:xfrm>
            <a:off x="803056" y="2405177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11" name="Google Shape;2811;p60"/>
          <p:cNvSpPr txBox="1"/>
          <p:nvPr>
            <p:ph idx="4294967295" type="subTitle"/>
          </p:nvPr>
        </p:nvSpPr>
        <p:spPr>
          <a:xfrm>
            <a:off x="473799" y="3041825"/>
            <a:ext cx="1572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Training the Model</a:t>
            </a:r>
            <a:endParaRPr b="1" sz="1700"/>
          </a:p>
        </p:txBody>
      </p:sp>
      <p:sp>
        <p:nvSpPr>
          <p:cNvPr id="2812" name="Google Shape;2812;p60"/>
          <p:cNvSpPr txBox="1"/>
          <p:nvPr>
            <p:ph idx="4294967295" type="subTitle"/>
          </p:nvPr>
        </p:nvSpPr>
        <p:spPr>
          <a:xfrm>
            <a:off x="2041006" y="2389988"/>
            <a:ext cx="15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Parameters were initialised and </a:t>
            </a:r>
            <a:r>
              <a:rPr b="1" lang="en" sz="1000"/>
              <a:t>Random Forest Classifier </a:t>
            </a:r>
            <a:r>
              <a:rPr lang="en" sz="1000"/>
              <a:t>was used to train the model</a:t>
            </a:r>
            <a:endParaRPr sz="1000"/>
          </a:p>
        </p:txBody>
      </p:sp>
      <p:sp>
        <p:nvSpPr>
          <p:cNvPr id="2813" name="Google Shape;2813;p60"/>
          <p:cNvSpPr txBox="1"/>
          <p:nvPr>
            <p:ph idx="4294967295" type="title"/>
          </p:nvPr>
        </p:nvSpPr>
        <p:spPr>
          <a:xfrm>
            <a:off x="853037" y="3877527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14" name="Google Shape;2814;p60"/>
          <p:cNvSpPr txBox="1"/>
          <p:nvPr>
            <p:ph idx="4294967295" type="subTitle"/>
          </p:nvPr>
        </p:nvSpPr>
        <p:spPr>
          <a:xfrm>
            <a:off x="473797" y="4497725"/>
            <a:ext cx="1572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Evaluating the Model</a:t>
            </a:r>
            <a:endParaRPr b="1" sz="1700"/>
          </a:p>
        </p:txBody>
      </p:sp>
      <p:sp>
        <p:nvSpPr>
          <p:cNvPr id="2815" name="Google Shape;2815;p60"/>
          <p:cNvSpPr txBox="1"/>
          <p:nvPr>
            <p:ph idx="4294967295" type="subTitle"/>
          </p:nvPr>
        </p:nvSpPr>
        <p:spPr>
          <a:xfrm>
            <a:off x="2041012" y="3853825"/>
            <a:ext cx="15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Classification Report generated to determine accuracy scores</a:t>
            </a:r>
            <a:endParaRPr sz="1100"/>
          </a:p>
        </p:txBody>
      </p:sp>
      <p:cxnSp>
        <p:nvCxnSpPr>
          <p:cNvPr id="2816" name="Google Shape;2816;p60"/>
          <p:cNvCxnSpPr/>
          <p:nvPr/>
        </p:nvCxnSpPr>
        <p:spPr>
          <a:xfrm>
            <a:off x="2039488" y="818450"/>
            <a:ext cx="16200" cy="3920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17" name="Google Shape;2817;p60"/>
          <p:cNvSpPr/>
          <p:nvPr/>
        </p:nvSpPr>
        <p:spPr>
          <a:xfrm>
            <a:off x="1990450" y="125705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60"/>
          <p:cNvSpPr/>
          <p:nvPr/>
        </p:nvSpPr>
        <p:spPr>
          <a:xfrm>
            <a:off x="1990456" y="2698538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60"/>
          <p:cNvSpPr/>
          <p:nvPr/>
        </p:nvSpPr>
        <p:spPr>
          <a:xfrm>
            <a:off x="1990462" y="41400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0" name="Google Shape;28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400" y="2195025"/>
            <a:ext cx="5270174" cy="116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300" y="1042275"/>
            <a:ext cx="5548349" cy="6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397" y="3532322"/>
            <a:ext cx="2896600" cy="13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61"/>
          <p:cNvSpPr txBox="1"/>
          <p:nvPr>
            <p:ph type="title"/>
          </p:nvPr>
        </p:nvSpPr>
        <p:spPr>
          <a:xfrm>
            <a:off x="955800" y="904650"/>
            <a:ext cx="7676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Model Optimisation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6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Different Model: Tensorflow</a:t>
            </a:r>
            <a:endParaRPr/>
          </a:p>
        </p:txBody>
      </p:sp>
      <p:pic>
        <p:nvPicPr>
          <p:cNvPr id="2833" name="Google Shape;28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050" y="1273825"/>
            <a:ext cx="6555775" cy="25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888" y="4077075"/>
            <a:ext cx="38481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6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graphicFrame>
        <p:nvGraphicFramePr>
          <p:cNvPr id="2840" name="Google Shape;2840;p63"/>
          <p:cNvGraphicFramePr/>
          <p:nvPr/>
        </p:nvGraphicFramePr>
        <p:xfrm>
          <a:off x="952500" y="15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{E6BD7179-E5D1-4A19-AEF0-CCA195BAD061}</a:tableStyleId>
              </a:tblPr>
              <a:tblGrid>
                <a:gridCol w="1621050"/>
                <a:gridCol w="1274550"/>
                <a:gridCol w="1447800"/>
                <a:gridCol w="1447800"/>
                <a:gridCol w="1447800"/>
              </a:tblGrid>
              <a:tr h="4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--</a:t>
                      </a:r>
                      <a:endParaRPr sz="1800">
                        <a:solidFill>
                          <a:schemeClr val="accent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Precision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Recall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f1-score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Support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0.92   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0.32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57493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1.0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0.10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0.83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5927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0.25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63420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macro avg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0.51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0.51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0.25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63420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weighted avg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0.84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0.25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0.31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63420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2841" name="Google Shape;2841;p63"/>
          <p:cNvGrpSpPr/>
          <p:nvPr/>
        </p:nvGrpSpPr>
        <p:grpSpPr>
          <a:xfrm rot="-720259">
            <a:off x="598741" y="4003249"/>
            <a:ext cx="480258" cy="615343"/>
            <a:chOff x="912850" y="4743425"/>
            <a:chExt cx="480225" cy="615300"/>
          </a:xfrm>
        </p:grpSpPr>
        <p:sp>
          <p:nvSpPr>
            <p:cNvPr id="2842" name="Google Shape;2842;p6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6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6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6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6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6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6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6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6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6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6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6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6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2" name="Google Shape;2862;p63"/>
          <p:cNvGrpSpPr/>
          <p:nvPr/>
        </p:nvGrpSpPr>
        <p:grpSpPr>
          <a:xfrm rot="989871">
            <a:off x="7991334" y="3789022"/>
            <a:ext cx="531314" cy="821185"/>
            <a:chOff x="238125" y="3188925"/>
            <a:chExt cx="531275" cy="821125"/>
          </a:xfrm>
        </p:grpSpPr>
        <p:sp>
          <p:nvSpPr>
            <p:cNvPr id="2863" name="Google Shape;2863;p63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3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3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3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3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3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3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3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3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3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63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3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3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3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63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63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63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63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63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63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3" name="Google Shape;2883;p63"/>
          <p:cNvSpPr txBox="1"/>
          <p:nvPr>
            <p:ph type="title"/>
          </p:nvPr>
        </p:nvSpPr>
        <p:spPr>
          <a:xfrm>
            <a:off x="632850" y="10177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64"/>
          <p:cNvSpPr txBox="1"/>
          <p:nvPr>
            <p:ph type="title"/>
          </p:nvPr>
        </p:nvSpPr>
        <p:spPr>
          <a:xfrm>
            <a:off x="955800" y="904650"/>
            <a:ext cx="7676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Hyperparameter Optimisation using Optuna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6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Optuna?</a:t>
            </a:r>
            <a:endParaRPr/>
          </a:p>
        </p:txBody>
      </p:sp>
      <p:sp>
        <p:nvSpPr>
          <p:cNvPr id="2894" name="Google Shape;2894;p65"/>
          <p:cNvSpPr txBox="1"/>
          <p:nvPr>
            <p:ph idx="1" type="subTitle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2895" name="Google Shape;2895;p65"/>
          <p:cNvSpPr txBox="1"/>
          <p:nvPr>
            <p:ph idx="2" type="subTitle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Automated Hyperparameter Tuning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Efficiency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Easy to Use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Pruning Mechanism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Visualization</a:t>
            </a:r>
            <a:endParaRPr sz="1900"/>
          </a:p>
        </p:txBody>
      </p:sp>
      <p:sp>
        <p:nvSpPr>
          <p:cNvPr id="2896" name="Google Shape;2896;p65"/>
          <p:cNvSpPr txBox="1"/>
          <p:nvPr>
            <p:ph idx="3" type="subTitle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2897" name="Google Shape;2897;p65"/>
          <p:cNvSpPr txBox="1"/>
          <p:nvPr>
            <p:ph idx="4" type="subTitle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Resource Intensive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Randomness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Overfitting Risk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Lack of Deterministic Results</a:t>
            </a:r>
            <a:endParaRPr sz="1900"/>
          </a:p>
        </p:txBody>
      </p:sp>
      <p:sp>
        <p:nvSpPr>
          <p:cNvPr id="2898" name="Google Shape;2898;p65"/>
          <p:cNvSpPr/>
          <p:nvPr/>
        </p:nvSpPr>
        <p:spPr>
          <a:xfrm>
            <a:off x="2235453" y="1675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65"/>
          <p:cNvSpPr/>
          <p:nvPr/>
        </p:nvSpPr>
        <p:spPr>
          <a:xfrm>
            <a:off x="6085053" y="1675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65"/>
          <p:cNvSpPr/>
          <p:nvPr/>
        </p:nvSpPr>
        <p:spPr>
          <a:xfrm>
            <a:off x="2285000" y="1565724"/>
            <a:ext cx="715349" cy="744121"/>
          </a:xfrm>
          <a:custGeom>
            <a:rect b="b" l="l" r="r" t="t"/>
            <a:pathLst>
              <a:path extrusionOk="0" h="122489" w="117753">
                <a:moveTo>
                  <a:pt x="109755" y="0"/>
                </a:moveTo>
                <a:cubicBezTo>
                  <a:pt x="109509" y="0"/>
                  <a:pt x="109257" y="7"/>
                  <a:pt x="108998" y="20"/>
                </a:cubicBezTo>
                <a:cubicBezTo>
                  <a:pt x="104752" y="184"/>
                  <a:pt x="101287" y="2540"/>
                  <a:pt x="98137" y="5060"/>
                </a:cubicBezTo>
                <a:cubicBezTo>
                  <a:pt x="72935" y="24440"/>
                  <a:pt x="55760" y="50108"/>
                  <a:pt x="41748" y="77994"/>
                </a:cubicBezTo>
                <a:cubicBezTo>
                  <a:pt x="40803" y="80035"/>
                  <a:pt x="40488" y="82404"/>
                  <a:pt x="38282" y="83665"/>
                </a:cubicBezTo>
                <a:cubicBezTo>
                  <a:pt x="35762" y="82089"/>
                  <a:pt x="35283" y="79254"/>
                  <a:pt x="34338" y="76885"/>
                </a:cubicBezTo>
                <a:cubicBezTo>
                  <a:pt x="29777" y="66175"/>
                  <a:pt x="25682" y="55464"/>
                  <a:pt x="21107" y="44917"/>
                </a:cubicBezTo>
                <a:cubicBezTo>
                  <a:pt x="18884" y="39730"/>
                  <a:pt x="15306" y="37061"/>
                  <a:pt x="11210" y="37061"/>
                </a:cubicBezTo>
                <a:cubicBezTo>
                  <a:pt x="10082" y="37061"/>
                  <a:pt x="8914" y="37263"/>
                  <a:pt x="7725" y="37671"/>
                </a:cubicBezTo>
                <a:cubicBezTo>
                  <a:pt x="2521" y="39398"/>
                  <a:pt x="1" y="44287"/>
                  <a:pt x="1110" y="50902"/>
                </a:cubicBezTo>
                <a:cubicBezTo>
                  <a:pt x="2521" y="58778"/>
                  <a:pt x="5835" y="66023"/>
                  <a:pt x="8670" y="73420"/>
                </a:cubicBezTo>
                <a:cubicBezTo>
                  <a:pt x="14341" y="88226"/>
                  <a:pt x="20477" y="102881"/>
                  <a:pt x="29928" y="115797"/>
                </a:cubicBezTo>
                <a:cubicBezTo>
                  <a:pt x="32758" y="119832"/>
                  <a:pt x="36497" y="122488"/>
                  <a:pt x="41358" y="122488"/>
                </a:cubicBezTo>
                <a:cubicBezTo>
                  <a:pt x="42189" y="122488"/>
                  <a:pt x="43054" y="122410"/>
                  <a:pt x="43953" y="122248"/>
                </a:cubicBezTo>
                <a:cubicBezTo>
                  <a:pt x="49459" y="121152"/>
                  <a:pt x="51980" y="116893"/>
                  <a:pt x="53240" y="111701"/>
                </a:cubicBezTo>
                <a:cubicBezTo>
                  <a:pt x="57020" y="97210"/>
                  <a:pt x="63635" y="83816"/>
                  <a:pt x="71196" y="70900"/>
                </a:cubicBezTo>
                <a:cubicBezTo>
                  <a:pt x="81907" y="52314"/>
                  <a:pt x="96561" y="36726"/>
                  <a:pt x="109629" y="19866"/>
                </a:cubicBezTo>
                <a:cubicBezTo>
                  <a:pt x="112313" y="16565"/>
                  <a:pt x="115148" y="13251"/>
                  <a:pt x="116244" y="9004"/>
                </a:cubicBezTo>
                <a:cubicBezTo>
                  <a:pt x="117753" y="3415"/>
                  <a:pt x="115365" y="0"/>
                  <a:pt x="1097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65"/>
          <p:cNvSpPr/>
          <p:nvPr/>
        </p:nvSpPr>
        <p:spPr>
          <a:xfrm>
            <a:off x="6085059" y="1635593"/>
            <a:ext cx="814433" cy="714142"/>
          </a:xfrm>
          <a:custGeom>
            <a:rect b="b" l="l" r="r" t="t"/>
            <a:pathLst>
              <a:path extrusionOk="0" h="109531" w="124913">
                <a:moveTo>
                  <a:pt x="104615" y="1"/>
                </a:moveTo>
                <a:cubicBezTo>
                  <a:pt x="102660" y="1"/>
                  <a:pt x="100711" y="758"/>
                  <a:pt x="98917" y="1927"/>
                </a:cubicBezTo>
                <a:cubicBezTo>
                  <a:pt x="94671" y="4448"/>
                  <a:pt x="91987" y="8379"/>
                  <a:pt x="88836" y="12008"/>
                </a:cubicBezTo>
                <a:cubicBezTo>
                  <a:pt x="83481" y="18308"/>
                  <a:pt x="78604" y="25075"/>
                  <a:pt x="71825" y="30909"/>
                </a:cubicBezTo>
                <a:cubicBezTo>
                  <a:pt x="63950" y="25075"/>
                  <a:pt x="57019" y="18624"/>
                  <a:pt x="50253" y="12008"/>
                </a:cubicBezTo>
                <a:cubicBezTo>
                  <a:pt x="46938" y="8858"/>
                  <a:pt x="43788" y="5708"/>
                  <a:pt x="39378" y="3818"/>
                </a:cubicBezTo>
                <a:cubicBezTo>
                  <a:pt x="37847" y="3214"/>
                  <a:pt x="36354" y="2896"/>
                  <a:pt x="34925" y="2896"/>
                </a:cubicBezTo>
                <a:cubicBezTo>
                  <a:pt x="32238" y="2896"/>
                  <a:pt x="29779" y="4021"/>
                  <a:pt x="27722" y="6489"/>
                </a:cubicBezTo>
                <a:cubicBezTo>
                  <a:pt x="24736" y="9954"/>
                  <a:pt x="25051" y="14049"/>
                  <a:pt x="27256" y="17830"/>
                </a:cubicBezTo>
                <a:cubicBezTo>
                  <a:pt x="28201" y="19569"/>
                  <a:pt x="29612" y="21144"/>
                  <a:pt x="30872" y="22719"/>
                </a:cubicBezTo>
                <a:cubicBezTo>
                  <a:pt x="38118" y="31539"/>
                  <a:pt x="46472" y="39566"/>
                  <a:pt x="56238" y="47606"/>
                </a:cubicBezTo>
                <a:cubicBezTo>
                  <a:pt x="53718" y="49811"/>
                  <a:pt x="51828" y="51386"/>
                  <a:pt x="49937" y="52961"/>
                </a:cubicBezTo>
                <a:cubicBezTo>
                  <a:pt x="36228" y="64768"/>
                  <a:pt x="22367" y="76424"/>
                  <a:pt x="8821" y="88395"/>
                </a:cubicBezTo>
                <a:cubicBezTo>
                  <a:pt x="1890" y="94695"/>
                  <a:pt x="0" y="102570"/>
                  <a:pt x="3629" y="106830"/>
                </a:cubicBezTo>
                <a:cubicBezTo>
                  <a:pt x="5166" y="108633"/>
                  <a:pt x="7357" y="109530"/>
                  <a:pt x="9949" y="109530"/>
                </a:cubicBezTo>
                <a:cubicBezTo>
                  <a:pt x="13458" y="109530"/>
                  <a:pt x="17703" y="107886"/>
                  <a:pt x="22052" y="104624"/>
                </a:cubicBezTo>
                <a:cubicBezTo>
                  <a:pt x="37652" y="92969"/>
                  <a:pt x="52609" y="80519"/>
                  <a:pt x="66155" y="66507"/>
                </a:cubicBezTo>
                <a:cubicBezTo>
                  <a:pt x="68859" y="63802"/>
                  <a:pt x="71009" y="62462"/>
                  <a:pt x="73202" y="62462"/>
                </a:cubicBezTo>
                <a:cubicBezTo>
                  <a:pt x="75229" y="62462"/>
                  <a:pt x="77292" y="63607"/>
                  <a:pt x="79865" y="65877"/>
                </a:cubicBezTo>
                <a:cubicBezTo>
                  <a:pt x="89945" y="74849"/>
                  <a:pt x="100026" y="83669"/>
                  <a:pt x="111997" y="89655"/>
                </a:cubicBezTo>
                <a:cubicBezTo>
                  <a:pt x="113886" y="90602"/>
                  <a:pt x="115868" y="91408"/>
                  <a:pt x="117740" y="91408"/>
                </a:cubicBezTo>
                <a:cubicBezTo>
                  <a:pt x="119303" y="91408"/>
                  <a:pt x="120788" y="90847"/>
                  <a:pt x="122077" y="89340"/>
                </a:cubicBezTo>
                <a:cubicBezTo>
                  <a:pt x="124913" y="86353"/>
                  <a:pt x="123653" y="82724"/>
                  <a:pt x="121914" y="79259"/>
                </a:cubicBezTo>
                <a:cubicBezTo>
                  <a:pt x="117037" y="69808"/>
                  <a:pt x="109313" y="62727"/>
                  <a:pt x="101752" y="55632"/>
                </a:cubicBezTo>
                <a:cubicBezTo>
                  <a:pt x="97657" y="51537"/>
                  <a:pt x="93247" y="47757"/>
                  <a:pt x="88685" y="43825"/>
                </a:cubicBezTo>
                <a:cubicBezTo>
                  <a:pt x="93877" y="37361"/>
                  <a:pt x="98766" y="31376"/>
                  <a:pt x="103327" y="25239"/>
                </a:cubicBezTo>
                <a:cubicBezTo>
                  <a:pt x="106641" y="20980"/>
                  <a:pt x="110258" y="16733"/>
                  <a:pt x="111682" y="11378"/>
                </a:cubicBezTo>
                <a:cubicBezTo>
                  <a:pt x="112627" y="7598"/>
                  <a:pt x="112463" y="3969"/>
                  <a:pt x="108998" y="1449"/>
                </a:cubicBezTo>
                <a:cubicBezTo>
                  <a:pt x="107576" y="434"/>
                  <a:pt x="106094" y="1"/>
                  <a:pt x="1046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