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9"/>
    <p:restoredTop sz="94694"/>
  </p:normalViewPr>
  <p:slideViewPr>
    <p:cSldViewPr snapToGrid="0">
      <p:cViewPr varScale="1">
        <p:scale>
          <a:sx n="189" d="100"/>
          <a:sy n="189" d="100"/>
        </p:scale>
        <p:origin x="184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7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3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1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5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.sv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12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.svg"/><Relationship Id="rId5" Type="http://schemas.openxmlformats.org/officeDocument/2006/relationships/image" Target="../media/image10.sv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D25778-AE5A-CA4F-E940-7B071B52A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4EE1DB-3BE0-2F88-9EE1-6530035B4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72E899-6986-F7E9-69A9-745C3493A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73FE4EDD-9ABE-0B23-6F56-B02AB2B7C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7F17024C-2349-59CD-8E02-CD6C5F5FA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F090D412-F1CB-D93C-A832-CEE75850B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240CDF3C-0CC8-BDE7-68D2-8E580F9AC0FA}"/>
              </a:ext>
            </a:extLst>
          </p:cNvPr>
          <p:cNvCxnSpPr/>
          <p:nvPr/>
        </p:nvCxnSpPr>
        <p:spPr>
          <a:xfrm>
            <a:off x="0" y="2133600"/>
            <a:ext cx="12192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B1F8F99A-B347-55E0-99BA-428F90E9E247}"/>
              </a:ext>
            </a:extLst>
          </p:cNvPr>
          <p:cNvCxnSpPr/>
          <p:nvPr/>
        </p:nvCxnSpPr>
        <p:spPr>
          <a:xfrm>
            <a:off x="0" y="3997747"/>
            <a:ext cx="12192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 descr="Gruppenerfolg Silhouette">
            <a:extLst>
              <a:ext uri="{FF2B5EF4-FFF2-40B4-BE49-F238E27FC236}">
                <a16:creationId xmlns:a16="http://schemas.microsoft.com/office/drawing/2014/main" id="{E913670D-A4C9-1EE2-4700-E501D7B9D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6466" y="435276"/>
            <a:ext cx="614005" cy="614005"/>
          </a:xfrm>
          <a:prstGeom prst="rect">
            <a:avLst/>
          </a:prstGeom>
        </p:spPr>
      </p:pic>
      <p:pic>
        <p:nvPicPr>
          <p:cNvPr id="37" name="Grafik 36" descr="Sitzungssaal Silhouette">
            <a:extLst>
              <a:ext uri="{FF2B5EF4-FFF2-40B4-BE49-F238E27FC236}">
                <a16:creationId xmlns:a16="http://schemas.microsoft.com/office/drawing/2014/main" id="{6BC4DD17-1E62-B356-7617-61602D2C1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1638" y="973532"/>
            <a:ext cx="744277" cy="744277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BFE5B2E8-60A4-C87D-1C66-19D485E328F0}"/>
              </a:ext>
            </a:extLst>
          </p:cNvPr>
          <p:cNvSpPr txBox="1"/>
          <p:nvPr/>
        </p:nvSpPr>
        <p:spPr>
          <a:xfrm>
            <a:off x="10078160" y="936012"/>
            <a:ext cx="8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Review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28E3524-0FF4-28BA-5FC9-E6B4C2EF3AA0}"/>
              </a:ext>
            </a:extLst>
          </p:cNvPr>
          <p:cNvSpPr txBox="1"/>
          <p:nvPr/>
        </p:nvSpPr>
        <p:spPr>
          <a:xfrm>
            <a:off x="10925258" y="1544575"/>
            <a:ext cx="7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Retro</a:t>
            </a:r>
          </a:p>
        </p:txBody>
      </p:sp>
      <p:sp>
        <p:nvSpPr>
          <p:cNvPr id="40" name="Pfeil nach rechts 39">
            <a:extLst>
              <a:ext uri="{FF2B5EF4-FFF2-40B4-BE49-F238E27FC236}">
                <a16:creationId xmlns:a16="http://schemas.microsoft.com/office/drawing/2014/main" id="{696FE0F5-143A-4790-E1AE-43E9DBC8E790}"/>
              </a:ext>
            </a:extLst>
          </p:cNvPr>
          <p:cNvSpPr/>
          <p:nvPr/>
        </p:nvSpPr>
        <p:spPr>
          <a:xfrm>
            <a:off x="2529632" y="1155599"/>
            <a:ext cx="360113" cy="131458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FB723546-3073-1D19-02D8-0A1C3A0C4EF0}"/>
              </a:ext>
            </a:extLst>
          </p:cNvPr>
          <p:cNvGrpSpPr/>
          <p:nvPr/>
        </p:nvGrpSpPr>
        <p:grpSpPr>
          <a:xfrm>
            <a:off x="8403823" y="813917"/>
            <a:ext cx="1201226" cy="1055445"/>
            <a:chOff x="7661843" y="813917"/>
            <a:chExt cx="1201226" cy="1055445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7C252E4D-C9CA-C45B-41D1-624E34151C4C}"/>
                </a:ext>
              </a:extLst>
            </p:cNvPr>
            <p:cNvGrpSpPr/>
            <p:nvPr/>
          </p:nvGrpSpPr>
          <p:grpSpPr>
            <a:xfrm>
              <a:off x="7678556" y="813917"/>
              <a:ext cx="1167800" cy="623014"/>
              <a:chOff x="7676119" y="813917"/>
              <a:chExt cx="1167800" cy="623014"/>
            </a:xfrm>
          </p:grpSpPr>
          <p:pic>
            <p:nvPicPr>
              <p:cNvPr id="23" name="Grafik 22" descr="präsentieren Silhouette">
                <a:extLst>
                  <a:ext uri="{FF2B5EF4-FFF2-40B4-BE49-F238E27FC236}">
                    <a16:creationId xmlns:a16="http://schemas.microsoft.com/office/drawing/2014/main" id="{B7D56492-8CB3-C5F8-3D11-3CFA347D0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46319" y="813917"/>
                <a:ext cx="597600" cy="597600"/>
              </a:xfrm>
              <a:prstGeom prst="rect">
                <a:avLst/>
              </a:prstGeom>
            </p:spPr>
          </p:pic>
          <p:pic>
            <p:nvPicPr>
              <p:cNvPr id="31" name="Grafik 30" descr="Prüfliste Silhouette">
                <a:extLst>
                  <a:ext uri="{FF2B5EF4-FFF2-40B4-BE49-F238E27FC236}">
                    <a16:creationId xmlns:a16="http://schemas.microsoft.com/office/drawing/2014/main" id="{BBF51B3E-9F3C-DA83-0E80-23214F861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676119" y="839331"/>
                <a:ext cx="597600" cy="597600"/>
              </a:xfrm>
              <a:prstGeom prst="rect">
                <a:avLst/>
              </a:prstGeom>
            </p:spPr>
          </p:pic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CF68429C-C54A-13D8-17D1-38509F41351D}"/>
                </a:ext>
              </a:extLst>
            </p:cNvPr>
            <p:cNvSpPr txBox="1"/>
            <p:nvPr/>
          </p:nvSpPr>
          <p:spPr>
            <a:xfrm>
              <a:off x="7661843" y="1500030"/>
              <a:ext cx="1201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Inkrement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C330918-CD8B-8F8A-C59B-489BDA316A37}"/>
              </a:ext>
            </a:extLst>
          </p:cNvPr>
          <p:cNvGrpSpPr/>
          <p:nvPr/>
        </p:nvGrpSpPr>
        <p:grpSpPr>
          <a:xfrm>
            <a:off x="6008632" y="708259"/>
            <a:ext cx="914400" cy="1219302"/>
            <a:chOff x="4944351" y="708259"/>
            <a:chExt cx="914400" cy="1219302"/>
          </a:xfrm>
        </p:grpSpPr>
        <p:pic>
          <p:nvPicPr>
            <p:cNvPr id="35" name="Grafik 34" descr="Prost Silhouette">
              <a:extLst>
                <a:ext uri="{FF2B5EF4-FFF2-40B4-BE49-F238E27FC236}">
                  <a16:creationId xmlns:a16="http://schemas.microsoft.com/office/drawing/2014/main" id="{76D97D55-D808-6FCD-F320-E27E8399C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44351" y="708259"/>
              <a:ext cx="914400" cy="914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8DB3ABA6-4BA4-75FD-8123-2F38DCD2AAE1}"/>
                </a:ext>
              </a:extLst>
            </p:cNvPr>
            <p:cNvSpPr txBox="1"/>
            <p:nvPr/>
          </p:nvSpPr>
          <p:spPr>
            <a:xfrm>
              <a:off x="5011412" y="1558229"/>
              <a:ext cx="780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Sprint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103E0D4E-ED3A-413F-22E1-5EB700C331F6}"/>
              </a:ext>
            </a:extLst>
          </p:cNvPr>
          <p:cNvGrpSpPr/>
          <p:nvPr/>
        </p:nvGrpSpPr>
        <p:grpSpPr>
          <a:xfrm>
            <a:off x="2877136" y="856602"/>
            <a:ext cx="1627561" cy="1102646"/>
            <a:chOff x="2814077" y="856602"/>
            <a:chExt cx="1627561" cy="1102646"/>
          </a:xfrm>
        </p:grpSpPr>
        <p:pic>
          <p:nvPicPr>
            <p:cNvPr id="33" name="Grafik 32" descr="Liste Silhouette">
              <a:extLst>
                <a:ext uri="{FF2B5EF4-FFF2-40B4-BE49-F238E27FC236}">
                  <a16:creationId xmlns:a16="http://schemas.microsoft.com/office/drawing/2014/main" id="{AF2D4887-CA8F-9AEF-1023-E35522463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29057" y="856602"/>
              <a:ext cx="597600" cy="597600"/>
            </a:xfrm>
            <a:prstGeom prst="rect">
              <a:avLst/>
            </a:prstGeom>
          </p:spPr>
        </p:pic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738CF5AB-1D30-4CF0-E39F-743EECC0556F}"/>
                </a:ext>
              </a:extLst>
            </p:cNvPr>
            <p:cNvSpPr txBox="1"/>
            <p:nvPr/>
          </p:nvSpPr>
          <p:spPr>
            <a:xfrm>
              <a:off x="2814077" y="1589916"/>
              <a:ext cx="1627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Sprint Backlog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03DB7716-190B-D4DE-6A44-B2633C856BBE}"/>
              </a:ext>
            </a:extLst>
          </p:cNvPr>
          <p:cNvGrpSpPr/>
          <p:nvPr/>
        </p:nvGrpSpPr>
        <p:grpSpPr>
          <a:xfrm>
            <a:off x="824568" y="644278"/>
            <a:ext cx="1821845" cy="1303683"/>
            <a:chOff x="824568" y="644278"/>
            <a:chExt cx="1821845" cy="1303683"/>
          </a:xfrm>
        </p:grpSpPr>
        <p:pic>
          <p:nvPicPr>
            <p:cNvPr id="29" name="Grafik 28" descr="Liste Silhouette">
              <a:extLst>
                <a:ext uri="{FF2B5EF4-FFF2-40B4-BE49-F238E27FC236}">
                  <a16:creationId xmlns:a16="http://schemas.microsoft.com/office/drawing/2014/main" id="{0996A892-EFF7-2D11-5879-1D715E25E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78290" y="644278"/>
              <a:ext cx="914400" cy="914400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2A046BBE-16AB-369C-E364-38BA88C9D489}"/>
                </a:ext>
              </a:extLst>
            </p:cNvPr>
            <p:cNvSpPr txBox="1"/>
            <p:nvPr/>
          </p:nvSpPr>
          <p:spPr>
            <a:xfrm>
              <a:off x="824568" y="1578629"/>
              <a:ext cx="1821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Product Backlog</a:t>
              </a:r>
            </a:p>
          </p:txBody>
        </p:sp>
      </p:grpSp>
      <p:sp>
        <p:nvSpPr>
          <p:cNvPr id="47" name="Pfeil nach rechts 46">
            <a:extLst>
              <a:ext uri="{FF2B5EF4-FFF2-40B4-BE49-F238E27FC236}">
                <a16:creationId xmlns:a16="http://schemas.microsoft.com/office/drawing/2014/main" id="{12AADC16-B931-98AC-0DA9-4B3F88103A89}"/>
              </a:ext>
            </a:extLst>
          </p:cNvPr>
          <p:cNvSpPr/>
          <p:nvPr/>
        </p:nvSpPr>
        <p:spPr>
          <a:xfrm>
            <a:off x="9615584" y="1155402"/>
            <a:ext cx="360113" cy="131458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F63D791-6F86-FB94-5779-2AA2D7477FF9}"/>
              </a:ext>
            </a:extLst>
          </p:cNvPr>
          <p:cNvSpPr txBox="1"/>
          <p:nvPr/>
        </p:nvSpPr>
        <p:spPr>
          <a:xfrm>
            <a:off x="948920" y="2294615"/>
            <a:ext cx="39593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Erste Gruppenphase</a:t>
            </a:r>
          </a:p>
          <a:p>
            <a:pPr algn="ctr"/>
            <a:endParaRPr lang="de-DE" sz="1050" dirty="0"/>
          </a:p>
          <a:p>
            <a:pPr algn="ctr"/>
            <a:r>
              <a:rPr lang="de-DE" sz="1050" dirty="0"/>
              <a:t>1) Begriffe klären</a:t>
            </a:r>
          </a:p>
          <a:p>
            <a:pPr algn="ctr"/>
            <a:r>
              <a:rPr lang="de-DE" sz="1050" dirty="0"/>
              <a:t>2) (Teil-)Problem(</a:t>
            </a:r>
            <a:r>
              <a:rPr lang="de-DE" sz="1050" dirty="0" err="1"/>
              <a:t>e</a:t>
            </a:r>
            <a:r>
              <a:rPr lang="de-DE" sz="1050" dirty="0"/>
              <a:t>) bestimmen</a:t>
            </a:r>
          </a:p>
          <a:p>
            <a:pPr algn="ctr"/>
            <a:r>
              <a:rPr lang="de-DE" sz="1050" dirty="0"/>
              <a:t>3) Teilprobleme analysieren</a:t>
            </a:r>
          </a:p>
          <a:p>
            <a:pPr algn="ctr"/>
            <a:r>
              <a:rPr lang="de-DE" sz="1050" dirty="0"/>
              <a:t>4) Erklärungen ordnen und priorisieren</a:t>
            </a:r>
          </a:p>
          <a:p>
            <a:pPr algn="ctr"/>
            <a:r>
              <a:rPr lang="de-DE" sz="1050" dirty="0"/>
              <a:t>5) Lern- bzw. Recherchefragen und –aufgaben formulieren</a:t>
            </a:r>
          </a:p>
          <a:p>
            <a:pPr algn="ctr"/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0F1F640-83A5-352A-E972-C5F2BB027960}"/>
              </a:ext>
            </a:extLst>
          </p:cNvPr>
          <p:cNvSpPr txBox="1"/>
          <p:nvPr/>
        </p:nvSpPr>
        <p:spPr>
          <a:xfrm>
            <a:off x="4908234" y="2294615"/>
            <a:ext cx="327676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Lösungsorientierte Arbeit</a:t>
            </a:r>
          </a:p>
          <a:p>
            <a:pPr algn="ctr"/>
            <a:endParaRPr lang="de-DE" sz="1050" dirty="0"/>
          </a:p>
          <a:p>
            <a:pPr algn="ctr"/>
            <a:r>
              <a:rPr lang="de-DE" sz="1050" dirty="0"/>
              <a:t>6) Informationen individuell beschaffen und Teilergebnisse schaffen</a:t>
            </a:r>
          </a:p>
          <a:p>
            <a:pPr algn="ctr"/>
            <a:endParaRPr lang="de-D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76DADBC-5A3C-8FD9-44D1-049D64C1CC7B}"/>
              </a:ext>
            </a:extLst>
          </p:cNvPr>
          <p:cNvSpPr txBox="1"/>
          <p:nvPr/>
        </p:nvSpPr>
        <p:spPr>
          <a:xfrm>
            <a:off x="8184998" y="2294615"/>
            <a:ext cx="346379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Zweite Gruppenphase</a:t>
            </a:r>
          </a:p>
          <a:p>
            <a:pPr algn="ctr"/>
            <a:endParaRPr lang="de-DE" sz="1050" dirty="0"/>
          </a:p>
          <a:p>
            <a:pPr algn="ctr"/>
            <a:r>
              <a:rPr lang="de-DE" sz="1050" dirty="0"/>
              <a:t>7) Ergebnisse zusammentragen</a:t>
            </a:r>
          </a:p>
          <a:p>
            <a:pPr algn="ctr"/>
            <a:r>
              <a:rPr lang="de-DE" sz="1050" dirty="0"/>
              <a:t>8) Evaluation und Reflexion des Sprints</a:t>
            </a:r>
          </a:p>
          <a:p>
            <a:pPr algn="ctr"/>
            <a:endParaRPr lang="de-DE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AFB0777-496B-E124-1D63-C773D8130D6B}"/>
              </a:ext>
            </a:extLst>
          </p:cNvPr>
          <p:cNvSpPr txBox="1"/>
          <p:nvPr/>
        </p:nvSpPr>
        <p:spPr>
          <a:xfrm rot="16200000">
            <a:off x="-318043" y="1035538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Sprint-Sicht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7E84B5A-D15F-6896-7B26-8473627E474F}"/>
              </a:ext>
            </a:extLst>
          </p:cNvPr>
          <p:cNvSpPr txBox="1"/>
          <p:nvPr/>
        </p:nvSpPr>
        <p:spPr>
          <a:xfrm rot="16200000">
            <a:off x="-215611" y="2757006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PBL-Sicht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43EB9353-2A7A-D4C6-4999-9294CEFD65B1}"/>
              </a:ext>
            </a:extLst>
          </p:cNvPr>
          <p:cNvSpPr txBox="1"/>
          <p:nvPr/>
        </p:nvSpPr>
        <p:spPr>
          <a:xfrm rot="16200000">
            <a:off x="-283584" y="4680677"/>
            <a:ext cx="129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SOTL-Sicht</a:t>
            </a:r>
          </a:p>
        </p:txBody>
      </p:sp>
      <p:pic>
        <p:nvPicPr>
          <p:cNvPr id="75" name="Grafik 74" descr="Marke Fragezeichen Silhouette">
            <a:extLst>
              <a:ext uri="{FF2B5EF4-FFF2-40B4-BE49-F238E27FC236}">
                <a16:creationId xmlns:a16="http://schemas.microsoft.com/office/drawing/2014/main" id="{E7DB13BE-1D65-1514-1BC0-DB606730E8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59179" y="4486406"/>
            <a:ext cx="597600" cy="597600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0465FCB4-7391-DBCC-C8E7-DD942E1804BA}"/>
              </a:ext>
            </a:extLst>
          </p:cNvPr>
          <p:cNvSpPr txBox="1"/>
          <p:nvPr/>
        </p:nvSpPr>
        <p:spPr>
          <a:xfrm>
            <a:off x="9591892" y="4411709"/>
            <a:ext cx="1076000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Messung</a:t>
            </a:r>
          </a:p>
          <a:p>
            <a:pPr algn="ctr"/>
            <a:r>
              <a:rPr lang="de-DE" sz="1050" dirty="0"/>
              <a:t>TK</a:t>
            </a:r>
          </a:p>
          <a:p>
            <a:pPr algn="ctr"/>
            <a:r>
              <a:rPr lang="de-DE" sz="1050" dirty="0"/>
              <a:t>MK </a:t>
            </a:r>
          </a:p>
          <a:p>
            <a:pPr algn="ctr"/>
            <a:r>
              <a:rPr lang="de-DE" sz="1050" dirty="0"/>
              <a:t>AB</a:t>
            </a:r>
          </a:p>
        </p:txBody>
      </p: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915142F5-66C4-2D23-75FF-E3A58164BE63}"/>
              </a:ext>
            </a:extLst>
          </p:cNvPr>
          <p:cNvCxnSpPr>
            <a:cxnSpLocks/>
          </p:cNvCxnSpPr>
          <p:nvPr/>
        </p:nvCxnSpPr>
        <p:spPr>
          <a:xfrm>
            <a:off x="4908234" y="582460"/>
            <a:ext cx="43244" cy="491020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303664C5-B971-7FBB-0F52-57B00CE0D5A8}"/>
              </a:ext>
            </a:extLst>
          </p:cNvPr>
          <p:cNvCxnSpPr>
            <a:cxnSpLocks/>
          </p:cNvCxnSpPr>
          <p:nvPr/>
        </p:nvCxnSpPr>
        <p:spPr>
          <a:xfrm>
            <a:off x="8184998" y="609600"/>
            <a:ext cx="43244" cy="491020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Pfeil nach rechts 40">
            <a:extLst>
              <a:ext uri="{FF2B5EF4-FFF2-40B4-BE49-F238E27FC236}">
                <a16:creationId xmlns:a16="http://schemas.microsoft.com/office/drawing/2014/main" id="{4BE4933A-0B77-A589-062D-2446385E5C18}"/>
              </a:ext>
            </a:extLst>
          </p:cNvPr>
          <p:cNvSpPr/>
          <p:nvPr/>
        </p:nvSpPr>
        <p:spPr>
          <a:xfrm>
            <a:off x="4764092" y="1109289"/>
            <a:ext cx="360113" cy="131458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>
            <a:extLst>
              <a:ext uri="{FF2B5EF4-FFF2-40B4-BE49-F238E27FC236}">
                <a16:creationId xmlns:a16="http://schemas.microsoft.com/office/drawing/2014/main" id="{27F9360E-9AA3-88E4-A744-3ACBB512C221}"/>
              </a:ext>
            </a:extLst>
          </p:cNvPr>
          <p:cNvSpPr/>
          <p:nvPr/>
        </p:nvSpPr>
        <p:spPr>
          <a:xfrm>
            <a:off x="8004227" y="1125843"/>
            <a:ext cx="360113" cy="131458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B4CDF5F-11B1-0D7A-392A-B93A6CAE44AF}"/>
              </a:ext>
            </a:extLst>
          </p:cNvPr>
          <p:cNvSpPr txBox="1"/>
          <p:nvPr/>
        </p:nvSpPr>
        <p:spPr>
          <a:xfrm>
            <a:off x="1238754" y="4410678"/>
            <a:ext cx="327676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Auswertung</a:t>
            </a:r>
          </a:p>
          <a:p>
            <a:pPr algn="ctr"/>
            <a:endParaRPr lang="de-DE" sz="1050" dirty="0"/>
          </a:p>
          <a:p>
            <a:pPr algn="ctr"/>
            <a:r>
              <a:rPr lang="de-DE" sz="1050" dirty="0"/>
              <a:t>Messung auswerten</a:t>
            </a:r>
          </a:p>
          <a:p>
            <a:pPr algn="ctr"/>
            <a:r>
              <a:rPr lang="de-DE" sz="1050" dirty="0"/>
              <a:t>Ggf. Messmethoden erweitern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57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98D9A792-1F04-B2C1-90FC-DB959708F586}"/>
              </a:ext>
            </a:extLst>
          </p:cNvPr>
          <p:cNvCxnSpPr>
            <a:cxnSpLocks/>
          </p:cNvCxnSpPr>
          <p:nvPr/>
        </p:nvCxnSpPr>
        <p:spPr>
          <a:xfrm>
            <a:off x="1057362" y="3997747"/>
            <a:ext cx="10428194" cy="0"/>
          </a:xfrm>
          <a:prstGeom prst="line">
            <a:avLst/>
          </a:prstGeom>
          <a:ln>
            <a:prstDash val="dashDot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AF5C1DDD-8476-DA9C-CFF0-697F9332DDD0}"/>
              </a:ext>
            </a:extLst>
          </p:cNvPr>
          <p:cNvSpPr txBox="1"/>
          <p:nvPr/>
        </p:nvSpPr>
        <p:spPr>
          <a:xfrm rot="17495653">
            <a:off x="9813" y="3106625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PBL-Sicht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8D895C5-A853-BE16-B377-C2E3813F5CAD}"/>
              </a:ext>
            </a:extLst>
          </p:cNvPr>
          <p:cNvSpPr txBox="1"/>
          <p:nvPr/>
        </p:nvSpPr>
        <p:spPr>
          <a:xfrm rot="17495653">
            <a:off x="-35182" y="4584933"/>
            <a:ext cx="129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SOTL-Sicht</a:t>
            </a:r>
          </a:p>
        </p:txBody>
      </p:sp>
      <p:pic>
        <p:nvPicPr>
          <p:cNvPr id="75" name="Grafik 74" descr="Marke Fragezeichen Silhouette">
            <a:extLst>
              <a:ext uri="{FF2B5EF4-FFF2-40B4-BE49-F238E27FC236}">
                <a16:creationId xmlns:a16="http://schemas.microsoft.com/office/drawing/2014/main" id="{C3A58387-037A-03CC-3C00-54FD4291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2002" y="4088625"/>
            <a:ext cx="597600" cy="597600"/>
          </a:xfrm>
          <a:prstGeom prst="rect">
            <a:avLst/>
          </a:prstGeom>
        </p:spPr>
      </p:pic>
      <p:sp>
        <p:nvSpPr>
          <p:cNvPr id="76" name="Textfeld 75">
            <a:extLst>
              <a:ext uri="{FF2B5EF4-FFF2-40B4-BE49-F238E27FC236}">
                <a16:creationId xmlns:a16="http://schemas.microsoft.com/office/drawing/2014/main" id="{7696FE37-92F5-9280-662C-48748C9CD573}"/>
              </a:ext>
            </a:extLst>
          </p:cNvPr>
          <p:cNvSpPr txBox="1"/>
          <p:nvPr/>
        </p:nvSpPr>
        <p:spPr>
          <a:xfrm>
            <a:off x="3004637" y="4707911"/>
            <a:ext cx="125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Messung 1</a:t>
            </a:r>
            <a:endParaRPr lang="de-DE" sz="1050" dirty="0"/>
          </a:p>
        </p:txBody>
      </p: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AB6EFE6E-BFCE-0DD2-78EE-271694B877FD}"/>
              </a:ext>
            </a:extLst>
          </p:cNvPr>
          <p:cNvCxnSpPr>
            <a:cxnSpLocks/>
          </p:cNvCxnSpPr>
          <p:nvPr/>
        </p:nvCxnSpPr>
        <p:spPr>
          <a:xfrm>
            <a:off x="1049231" y="3748372"/>
            <a:ext cx="8131" cy="31554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50CBC609-65F4-F051-064A-A2C9BBE43AD4}"/>
              </a:ext>
            </a:extLst>
          </p:cNvPr>
          <p:cNvCxnSpPr>
            <a:cxnSpLocks/>
          </p:cNvCxnSpPr>
          <p:nvPr/>
        </p:nvCxnSpPr>
        <p:spPr>
          <a:xfrm>
            <a:off x="1802233" y="2904565"/>
            <a:ext cx="0" cy="1159352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F0EADA89-9552-9BFC-0B35-C768E435EFA6}"/>
              </a:ext>
            </a:extLst>
          </p:cNvPr>
          <p:cNvCxnSpPr>
            <a:cxnSpLocks/>
          </p:cNvCxnSpPr>
          <p:nvPr/>
        </p:nvCxnSpPr>
        <p:spPr>
          <a:xfrm>
            <a:off x="3283844" y="3748372"/>
            <a:ext cx="8131" cy="31554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92FBB7D2-3F97-486F-5401-955CC7080866}"/>
              </a:ext>
            </a:extLst>
          </p:cNvPr>
          <p:cNvCxnSpPr>
            <a:cxnSpLocks/>
          </p:cNvCxnSpPr>
          <p:nvPr/>
        </p:nvCxnSpPr>
        <p:spPr>
          <a:xfrm>
            <a:off x="5518457" y="3748372"/>
            <a:ext cx="8131" cy="31554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10BE86E7-D803-0047-7901-F8ED252D1983}"/>
              </a:ext>
            </a:extLst>
          </p:cNvPr>
          <p:cNvCxnSpPr>
            <a:cxnSpLocks/>
          </p:cNvCxnSpPr>
          <p:nvPr/>
        </p:nvCxnSpPr>
        <p:spPr>
          <a:xfrm>
            <a:off x="7753070" y="3748372"/>
            <a:ext cx="8131" cy="31554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FD873D7D-7543-A8D4-9FC0-1AD81AF30F43}"/>
              </a:ext>
            </a:extLst>
          </p:cNvPr>
          <p:cNvCxnSpPr>
            <a:cxnSpLocks/>
          </p:cNvCxnSpPr>
          <p:nvPr/>
        </p:nvCxnSpPr>
        <p:spPr>
          <a:xfrm>
            <a:off x="2538973" y="3748372"/>
            <a:ext cx="8131" cy="31554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DFD761A-4905-8F55-A660-8E6F3E832DBE}"/>
              </a:ext>
            </a:extLst>
          </p:cNvPr>
          <p:cNvCxnSpPr>
            <a:cxnSpLocks/>
          </p:cNvCxnSpPr>
          <p:nvPr/>
        </p:nvCxnSpPr>
        <p:spPr>
          <a:xfrm>
            <a:off x="4028715" y="3318062"/>
            <a:ext cx="8131" cy="7200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11F4FB1D-3E4B-E565-A629-0D6975F12EBB}"/>
              </a:ext>
            </a:extLst>
          </p:cNvPr>
          <p:cNvCxnSpPr>
            <a:cxnSpLocks/>
          </p:cNvCxnSpPr>
          <p:nvPr/>
        </p:nvCxnSpPr>
        <p:spPr>
          <a:xfrm>
            <a:off x="6263328" y="3318062"/>
            <a:ext cx="8131" cy="7200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8165EE3-0FA8-B6FD-1F30-B0563CEA8127}"/>
              </a:ext>
            </a:extLst>
          </p:cNvPr>
          <p:cNvCxnSpPr>
            <a:cxnSpLocks/>
          </p:cNvCxnSpPr>
          <p:nvPr/>
        </p:nvCxnSpPr>
        <p:spPr>
          <a:xfrm>
            <a:off x="8497941" y="3318062"/>
            <a:ext cx="8131" cy="7200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0862413E-A858-150A-41BB-9C2ED81EEE20}"/>
              </a:ext>
            </a:extLst>
          </p:cNvPr>
          <p:cNvCxnSpPr>
            <a:cxnSpLocks/>
          </p:cNvCxnSpPr>
          <p:nvPr/>
        </p:nvCxnSpPr>
        <p:spPr>
          <a:xfrm>
            <a:off x="9987683" y="3722517"/>
            <a:ext cx="8131" cy="31554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42348002-CC67-F880-9414-8E0A4A950235}"/>
              </a:ext>
            </a:extLst>
          </p:cNvPr>
          <p:cNvCxnSpPr>
            <a:cxnSpLocks/>
          </p:cNvCxnSpPr>
          <p:nvPr/>
        </p:nvCxnSpPr>
        <p:spPr>
          <a:xfrm>
            <a:off x="4773586" y="3748372"/>
            <a:ext cx="8131" cy="31554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B15E723-5C98-F265-0F1A-7DF758497A8A}"/>
              </a:ext>
            </a:extLst>
          </p:cNvPr>
          <p:cNvCxnSpPr>
            <a:cxnSpLocks/>
          </p:cNvCxnSpPr>
          <p:nvPr/>
        </p:nvCxnSpPr>
        <p:spPr>
          <a:xfrm>
            <a:off x="7008199" y="3748372"/>
            <a:ext cx="8131" cy="31554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445E45D5-CD23-FC08-6D1D-240BEF3332EB}"/>
              </a:ext>
            </a:extLst>
          </p:cNvPr>
          <p:cNvCxnSpPr>
            <a:cxnSpLocks/>
          </p:cNvCxnSpPr>
          <p:nvPr/>
        </p:nvCxnSpPr>
        <p:spPr>
          <a:xfrm>
            <a:off x="9242812" y="3748372"/>
            <a:ext cx="8131" cy="31554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9E1D6BF7-9A4A-8B8E-1E31-3060A6B4B08C}"/>
              </a:ext>
            </a:extLst>
          </p:cNvPr>
          <p:cNvCxnSpPr>
            <a:cxnSpLocks/>
          </p:cNvCxnSpPr>
          <p:nvPr/>
        </p:nvCxnSpPr>
        <p:spPr>
          <a:xfrm>
            <a:off x="10732554" y="2904565"/>
            <a:ext cx="8131" cy="115920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676CDF65-DED1-3630-3B60-AC3822AF4B09}"/>
              </a:ext>
            </a:extLst>
          </p:cNvPr>
          <p:cNvCxnSpPr>
            <a:cxnSpLocks/>
          </p:cNvCxnSpPr>
          <p:nvPr/>
        </p:nvCxnSpPr>
        <p:spPr>
          <a:xfrm>
            <a:off x="11477425" y="3748372"/>
            <a:ext cx="8131" cy="31554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36CD09DA-16D3-6897-05E2-615E1BE14748}"/>
              </a:ext>
            </a:extLst>
          </p:cNvPr>
          <p:cNvGrpSpPr/>
          <p:nvPr/>
        </p:nvGrpSpPr>
        <p:grpSpPr>
          <a:xfrm>
            <a:off x="2108193" y="3084805"/>
            <a:ext cx="1806354" cy="610764"/>
            <a:chOff x="2108193" y="3084805"/>
            <a:chExt cx="1806354" cy="610764"/>
          </a:xfrm>
        </p:grpSpPr>
        <p:pic>
          <p:nvPicPr>
            <p:cNvPr id="35" name="Grafik 34" descr="Prost Silhouette">
              <a:extLst>
                <a:ext uri="{FF2B5EF4-FFF2-40B4-BE49-F238E27FC236}">
                  <a16:creationId xmlns:a16="http://schemas.microsoft.com/office/drawing/2014/main" id="{EDD31120-CCA3-73D7-A2E6-E7236BC45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046" y="3278658"/>
              <a:ext cx="237515" cy="237515"/>
            </a:xfrm>
            <a:prstGeom prst="rect">
              <a:avLst/>
            </a:prstGeom>
          </p:spPr>
        </p:pic>
        <p:pic>
          <p:nvPicPr>
            <p:cNvPr id="33" name="Grafik 32" descr="Liste Silhouette">
              <a:extLst>
                <a:ext uri="{FF2B5EF4-FFF2-40B4-BE49-F238E27FC236}">
                  <a16:creationId xmlns:a16="http://schemas.microsoft.com/office/drawing/2014/main" id="{1FEC21C5-7D63-47A6-097F-0C454B04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3556" y="3278658"/>
              <a:ext cx="237515" cy="237515"/>
            </a:xfrm>
            <a:prstGeom prst="rect">
              <a:avLst/>
            </a:prstGeom>
          </p:spPr>
        </p:pic>
        <p:pic>
          <p:nvPicPr>
            <p:cNvPr id="2" name="Grafik 1" descr="präsentieren Silhouette">
              <a:extLst>
                <a:ext uri="{FF2B5EF4-FFF2-40B4-BE49-F238E27FC236}">
                  <a16:creationId xmlns:a16="http://schemas.microsoft.com/office/drawing/2014/main" id="{D9341DF0-A7C7-214C-9A77-8B659ABD9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92536" y="3278660"/>
              <a:ext cx="237510" cy="237510"/>
            </a:xfrm>
            <a:prstGeom prst="rect">
              <a:avLst/>
            </a:prstGeom>
          </p:spPr>
        </p:pic>
        <p:pic>
          <p:nvPicPr>
            <p:cNvPr id="3" name="Grafik 2" descr="Gruppenerfolg Silhouette">
              <a:extLst>
                <a:ext uri="{FF2B5EF4-FFF2-40B4-BE49-F238E27FC236}">
                  <a16:creationId xmlns:a16="http://schemas.microsoft.com/office/drawing/2014/main" id="{45247531-ECAB-7ACB-BA78-29B6B56D6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02021" y="3278660"/>
              <a:ext cx="237510" cy="237510"/>
            </a:xfrm>
            <a:prstGeom prst="rect">
              <a:avLst/>
            </a:prstGeom>
          </p:spPr>
        </p:pic>
        <p:sp>
          <p:nvSpPr>
            <p:cNvPr id="4" name="Pfeil nach rechts 3">
              <a:extLst>
                <a:ext uri="{FF2B5EF4-FFF2-40B4-BE49-F238E27FC236}">
                  <a16:creationId xmlns:a16="http://schemas.microsoft.com/office/drawing/2014/main" id="{75EC48C9-2B14-2B6D-6F90-C08E6C64FC62}"/>
                </a:ext>
              </a:extLst>
            </p:cNvPr>
            <p:cNvSpPr/>
            <p:nvPr/>
          </p:nvSpPr>
          <p:spPr>
            <a:xfrm>
              <a:off x="2108193" y="3084805"/>
              <a:ext cx="1806354" cy="610764"/>
            </a:xfrm>
            <a:prstGeom prst="rightArrow">
              <a:avLst>
                <a:gd name="adj1" fmla="val 50000"/>
                <a:gd name="adj2" fmla="val 102840"/>
              </a:avLst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1" name="Grafik 50" descr="Sitzungssaal Silhouette">
              <a:extLst>
                <a:ext uri="{FF2B5EF4-FFF2-40B4-BE49-F238E27FC236}">
                  <a16:creationId xmlns:a16="http://schemas.microsoft.com/office/drawing/2014/main" id="{47A1157E-47E3-9E00-6C8F-FC1212491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11506" y="3278660"/>
              <a:ext cx="237510" cy="237510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89B62F78-C378-F3FD-706F-531EA0BA0178}"/>
              </a:ext>
            </a:extLst>
          </p:cNvPr>
          <p:cNvGrpSpPr/>
          <p:nvPr/>
        </p:nvGrpSpPr>
        <p:grpSpPr>
          <a:xfrm>
            <a:off x="4230072" y="3081214"/>
            <a:ext cx="1806354" cy="610764"/>
            <a:chOff x="2108193" y="3084805"/>
            <a:chExt cx="1806354" cy="610764"/>
          </a:xfrm>
        </p:grpSpPr>
        <p:pic>
          <p:nvPicPr>
            <p:cNvPr id="57" name="Grafik 56" descr="Prost Silhouette">
              <a:extLst>
                <a:ext uri="{FF2B5EF4-FFF2-40B4-BE49-F238E27FC236}">
                  <a16:creationId xmlns:a16="http://schemas.microsoft.com/office/drawing/2014/main" id="{DC6F0EF2-16EA-790F-C96E-6870F43A4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046" y="3278658"/>
              <a:ext cx="237515" cy="237515"/>
            </a:xfrm>
            <a:prstGeom prst="rect">
              <a:avLst/>
            </a:prstGeom>
          </p:spPr>
        </p:pic>
        <p:pic>
          <p:nvPicPr>
            <p:cNvPr id="58" name="Grafik 57" descr="Liste Silhouette">
              <a:extLst>
                <a:ext uri="{FF2B5EF4-FFF2-40B4-BE49-F238E27FC236}">
                  <a16:creationId xmlns:a16="http://schemas.microsoft.com/office/drawing/2014/main" id="{A89FA7D4-7BEE-F84B-6017-D7DBEEAB5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3556" y="3278658"/>
              <a:ext cx="237515" cy="237515"/>
            </a:xfrm>
            <a:prstGeom prst="rect">
              <a:avLst/>
            </a:prstGeom>
          </p:spPr>
        </p:pic>
        <p:pic>
          <p:nvPicPr>
            <p:cNvPr id="59" name="Grafik 58" descr="präsentieren Silhouette">
              <a:extLst>
                <a:ext uri="{FF2B5EF4-FFF2-40B4-BE49-F238E27FC236}">
                  <a16:creationId xmlns:a16="http://schemas.microsoft.com/office/drawing/2014/main" id="{E46B660E-6C22-426D-8A19-9ED9A26EC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92536" y="3278660"/>
              <a:ext cx="237510" cy="237510"/>
            </a:xfrm>
            <a:prstGeom prst="rect">
              <a:avLst/>
            </a:prstGeom>
          </p:spPr>
        </p:pic>
        <p:pic>
          <p:nvPicPr>
            <p:cNvPr id="64" name="Grafik 63" descr="Gruppenerfolg Silhouette">
              <a:extLst>
                <a:ext uri="{FF2B5EF4-FFF2-40B4-BE49-F238E27FC236}">
                  <a16:creationId xmlns:a16="http://schemas.microsoft.com/office/drawing/2014/main" id="{9537C200-34EF-8B7A-088D-E7B1E70AF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02021" y="3278660"/>
              <a:ext cx="237510" cy="237510"/>
            </a:xfrm>
            <a:prstGeom prst="rect">
              <a:avLst/>
            </a:prstGeom>
          </p:spPr>
        </p:pic>
        <p:sp>
          <p:nvSpPr>
            <p:cNvPr id="67" name="Pfeil nach rechts 66">
              <a:extLst>
                <a:ext uri="{FF2B5EF4-FFF2-40B4-BE49-F238E27FC236}">
                  <a16:creationId xmlns:a16="http://schemas.microsoft.com/office/drawing/2014/main" id="{6FB0FF82-50E1-CBE8-72EA-3235C2B7DF45}"/>
                </a:ext>
              </a:extLst>
            </p:cNvPr>
            <p:cNvSpPr/>
            <p:nvPr/>
          </p:nvSpPr>
          <p:spPr>
            <a:xfrm>
              <a:off x="2108193" y="3084805"/>
              <a:ext cx="1806354" cy="610764"/>
            </a:xfrm>
            <a:prstGeom prst="rightArrow">
              <a:avLst>
                <a:gd name="adj1" fmla="val 50000"/>
                <a:gd name="adj2" fmla="val 102840"/>
              </a:avLst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8" name="Grafik 67" descr="Sitzungssaal Silhouette">
              <a:extLst>
                <a:ext uri="{FF2B5EF4-FFF2-40B4-BE49-F238E27FC236}">
                  <a16:creationId xmlns:a16="http://schemas.microsoft.com/office/drawing/2014/main" id="{E2203FB1-D265-692D-24E4-9A5F4C795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11506" y="3278660"/>
              <a:ext cx="237510" cy="237510"/>
            </a:xfrm>
            <a:prstGeom prst="rect">
              <a:avLst/>
            </a:prstGeom>
          </p:spPr>
        </p:pic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A1B3762-E2A8-9269-0694-5C7099993E2B}"/>
              </a:ext>
            </a:extLst>
          </p:cNvPr>
          <p:cNvGrpSpPr/>
          <p:nvPr/>
        </p:nvGrpSpPr>
        <p:grpSpPr>
          <a:xfrm>
            <a:off x="6448351" y="3064782"/>
            <a:ext cx="1806354" cy="610764"/>
            <a:chOff x="2108193" y="3084805"/>
            <a:chExt cx="1806354" cy="610764"/>
          </a:xfrm>
        </p:grpSpPr>
        <p:pic>
          <p:nvPicPr>
            <p:cNvPr id="70" name="Grafik 69" descr="Prost Silhouette">
              <a:extLst>
                <a:ext uri="{FF2B5EF4-FFF2-40B4-BE49-F238E27FC236}">
                  <a16:creationId xmlns:a16="http://schemas.microsoft.com/office/drawing/2014/main" id="{DB0A234D-713D-FEFC-E07A-90BDC19B0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046" y="3278658"/>
              <a:ext cx="237515" cy="237515"/>
            </a:xfrm>
            <a:prstGeom prst="rect">
              <a:avLst/>
            </a:prstGeom>
          </p:spPr>
        </p:pic>
        <p:pic>
          <p:nvPicPr>
            <p:cNvPr id="74" name="Grafik 73" descr="Liste Silhouette">
              <a:extLst>
                <a:ext uri="{FF2B5EF4-FFF2-40B4-BE49-F238E27FC236}">
                  <a16:creationId xmlns:a16="http://schemas.microsoft.com/office/drawing/2014/main" id="{A86DAD44-E2B8-01FD-2B64-BEB662913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3556" y="3278658"/>
              <a:ext cx="237515" cy="237515"/>
            </a:xfrm>
            <a:prstGeom prst="rect">
              <a:avLst/>
            </a:prstGeom>
          </p:spPr>
        </p:pic>
        <p:pic>
          <p:nvPicPr>
            <p:cNvPr id="78" name="Grafik 77" descr="präsentieren Silhouette">
              <a:extLst>
                <a:ext uri="{FF2B5EF4-FFF2-40B4-BE49-F238E27FC236}">
                  <a16:creationId xmlns:a16="http://schemas.microsoft.com/office/drawing/2014/main" id="{EFDF06CF-6EE4-1323-967C-D12D1540A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92536" y="3278660"/>
              <a:ext cx="237510" cy="237510"/>
            </a:xfrm>
            <a:prstGeom prst="rect">
              <a:avLst/>
            </a:prstGeom>
          </p:spPr>
        </p:pic>
        <p:pic>
          <p:nvPicPr>
            <p:cNvPr id="79" name="Grafik 78" descr="Gruppenerfolg Silhouette">
              <a:extLst>
                <a:ext uri="{FF2B5EF4-FFF2-40B4-BE49-F238E27FC236}">
                  <a16:creationId xmlns:a16="http://schemas.microsoft.com/office/drawing/2014/main" id="{2F000BCA-4402-B3F8-D701-3318A4C09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02021" y="3278660"/>
              <a:ext cx="237510" cy="237510"/>
            </a:xfrm>
            <a:prstGeom prst="rect">
              <a:avLst/>
            </a:prstGeom>
          </p:spPr>
        </p:pic>
        <p:sp>
          <p:nvSpPr>
            <p:cNvPr id="80" name="Pfeil nach rechts 79">
              <a:extLst>
                <a:ext uri="{FF2B5EF4-FFF2-40B4-BE49-F238E27FC236}">
                  <a16:creationId xmlns:a16="http://schemas.microsoft.com/office/drawing/2014/main" id="{50C2744E-0636-AE78-B963-BE79829BC0F7}"/>
                </a:ext>
              </a:extLst>
            </p:cNvPr>
            <p:cNvSpPr/>
            <p:nvPr/>
          </p:nvSpPr>
          <p:spPr>
            <a:xfrm>
              <a:off x="2108193" y="3084805"/>
              <a:ext cx="1806354" cy="610764"/>
            </a:xfrm>
            <a:prstGeom prst="rightArrow">
              <a:avLst>
                <a:gd name="adj1" fmla="val 50000"/>
                <a:gd name="adj2" fmla="val 102840"/>
              </a:avLst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1" name="Grafik 80" descr="Sitzungssaal Silhouette">
              <a:extLst>
                <a:ext uri="{FF2B5EF4-FFF2-40B4-BE49-F238E27FC236}">
                  <a16:creationId xmlns:a16="http://schemas.microsoft.com/office/drawing/2014/main" id="{BA247364-81A6-DEF2-3626-22A418038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11506" y="3278660"/>
              <a:ext cx="237510" cy="237510"/>
            </a:xfrm>
            <a:prstGeom prst="rect">
              <a:avLst/>
            </a:prstGeom>
          </p:spPr>
        </p:pic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BF1CAD0-19F2-D8E4-D60F-60AB23F92A49}"/>
              </a:ext>
            </a:extLst>
          </p:cNvPr>
          <p:cNvGrpSpPr/>
          <p:nvPr/>
        </p:nvGrpSpPr>
        <p:grpSpPr>
          <a:xfrm>
            <a:off x="8688715" y="3020501"/>
            <a:ext cx="1806354" cy="610764"/>
            <a:chOff x="2108193" y="3084805"/>
            <a:chExt cx="1806354" cy="610764"/>
          </a:xfrm>
        </p:grpSpPr>
        <p:pic>
          <p:nvPicPr>
            <p:cNvPr id="84" name="Grafik 83" descr="Prost Silhouette">
              <a:extLst>
                <a:ext uri="{FF2B5EF4-FFF2-40B4-BE49-F238E27FC236}">
                  <a16:creationId xmlns:a16="http://schemas.microsoft.com/office/drawing/2014/main" id="{E6DE41A6-02BC-ADE1-FF3E-92AE2EF58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83046" y="3278658"/>
              <a:ext cx="237515" cy="237515"/>
            </a:xfrm>
            <a:prstGeom prst="rect">
              <a:avLst/>
            </a:prstGeom>
          </p:spPr>
        </p:pic>
        <p:pic>
          <p:nvPicPr>
            <p:cNvPr id="85" name="Grafik 84" descr="Liste Silhouette">
              <a:extLst>
                <a:ext uri="{FF2B5EF4-FFF2-40B4-BE49-F238E27FC236}">
                  <a16:creationId xmlns:a16="http://schemas.microsoft.com/office/drawing/2014/main" id="{AA853D1B-28FA-B0E8-86C4-6688F3E96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73556" y="3278658"/>
              <a:ext cx="237515" cy="237515"/>
            </a:xfrm>
            <a:prstGeom prst="rect">
              <a:avLst/>
            </a:prstGeom>
          </p:spPr>
        </p:pic>
        <p:pic>
          <p:nvPicPr>
            <p:cNvPr id="86" name="Grafik 85" descr="präsentieren Silhouette">
              <a:extLst>
                <a:ext uri="{FF2B5EF4-FFF2-40B4-BE49-F238E27FC236}">
                  <a16:creationId xmlns:a16="http://schemas.microsoft.com/office/drawing/2014/main" id="{1FCF0175-8012-E856-780B-16DAD03D2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92536" y="3278660"/>
              <a:ext cx="237510" cy="237510"/>
            </a:xfrm>
            <a:prstGeom prst="rect">
              <a:avLst/>
            </a:prstGeom>
          </p:spPr>
        </p:pic>
        <p:pic>
          <p:nvPicPr>
            <p:cNvPr id="87" name="Grafik 86" descr="Gruppenerfolg Silhouette">
              <a:extLst>
                <a:ext uri="{FF2B5EF4-FFF2-40B4-BE49-F238E27FC236}">
                  <a16:creationId xmlns:a16="http://schemas.microsoft.com/office/drawing/2014/main" id="{D4CC05EF-90D3-46C8-526F-1FB7AC8AD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02021" y="3278660"/>
              <a:ext cx="237510" cy="237510"/>
            </a:xfrm>
            <a:prstGeom prst="rect">
              <a:avLst/>
            </a:prstGeom>
          </p:spPr>
        </p:pic>
        <p:sp>
          <p:nvSpPr>
            <p:cNvPr id="88" name="Pfeil nach rechts 87">
              <a:extLst>
                <a:ext uri="{FF2B5EF4-FFF2-40B4-BE49-F238E27FC236}">
                  <a16:creationId xmlns:a16="http://schemas.microsoft.com/office/drawing/2014/main" id="{0D8C21BC-643D-5A60-0D10-629568364571}"/>
                </a:ext>
              </a:extLst>
            </p:cNvPr>
            <p:cNvSpPr/>
            <p:nvPr/>
          </p:nvSpPr>
          <p:spPr>
            <a:xfrm>
              <a:off x="2108193" y="3084805"/>
              <a:ext cx="1806354" cy="610764"/>
            </a:xfrm>
            <a:prstGeom prst="rightArrow">
              <a:avLst>
                <a:gd name="adj1" fmla="val 50000"/>
                <a:gd name="adj2" fmla="val 102840"/>
              </a:avLst>
            </a:prstGeom>
            <a:solidFill>
              <a:schemeClr val="bg1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9" name="Grafik 88" descr="Sitzungssaal Silhouette">
              <a:extLst>
                <a:ext uri="{FF2B5EF4-FFF2-40B4-BE49-F238E27FC236}">
                  <a16:creationId xmlns:a16="http://schemas.microsoft.com/office/drawing/2014/main" id="{EBDD2B2E-595D-1491-B9FD-5A66389A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11506" y="3278660"/>
              <a:ext cx="237510" cy="237510"/>
            </a:xfrm>
            <a:prstGeom prst="rect">
              <a:avLst/>
            </a:prstGeom>
          </p:spPr>
        </p:pic>
      </p:grpSp>
      <p:sp>
        <p:nvSpPr>
          <p:cNvPr id="90" name="Textfeld 89">
            <a:extLst>
              <a:ext uri="{FF2B5EF4-FFF2-40B4-BE49-F238E27FC236}">
                <a16:creationId xmlns:a16="http://schemas.microsoft.com/office/drawing/2014/main" id="{C470AA86-A097-0F99-0634-E300DA356969}"/>
              </a:ext>
            </a:extLst>
          </p:cNvPr>
          <p:cNvSpPr txBox="1"/>
          <p:nvPr/>
        </p:nvSpPr>
        <p:spPr>
          <a:xfrm>
            <a:off x="2268095" y="2619642"/>
            <a:ext cx="14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PBL-Sprint 1</a:t>
            </a:r>
            <a:endParaRPr lang="de-DE" sz="1050" dirty="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D54AEB94-D853-4C31-06C7-6EF6BCF73E1C}"/>
              </a:ext>
            </a:extLst>
          </p:cNvPr>
          <p:cNvSpPr txBox="1"/>
          <p:nvPr/>
        </p:nvSpPr>
        <p:spPr>
          <a:xfrm>
            <a:off x="4201207" y="2619642"/>
            <a:ext cx="14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PBL-Sprint 2</a:t>
            </a:r>
            <a:endParaRPr lang="de-DE" sz="105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E04AECE6-B746-9D63-FEAD-3CD152359F17}"/>
              </a:ext>
            </a:extLst>
          </p:cNvPr>
          <p:cNvSpPr txBox="1"/>
          <p:nvPr/>
        </p:nvSpPr>
        <p:spPr>
          <a:xfrm>
            <a:off x="6479872" y="2632149"/>
            <a:ext cx="14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PBL-Sprint 3</a:t>
            </a:r>
            <a:endParaRPr lang="de-DE" sz="105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EE81054-C4FE-D215-6CFE-5D8ED2C0330F}"/>
              </a:ext>
            </a:extLst>
          </p:cNvPr>
          <p:cNvSpPr txBox="1"/>
          <p:nvPr/>
        </p:nvSpPr>
        <p:spPr>
          <a:xfrm>
            <a:off x="8703476" y="2615727"/>
            <a:ext cx="142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PBL-Sprint 4</a:t>
            </a:r>
            <a:endParaRPr lang="de-DE" sz="105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C9D0FAA9-36C3-2965-1298-29068C1A9A6A}"/>
              </a:ext>
            </a:extLst>
          </p:cNvPr>
          <p:cNvSpPr txBox="1"/>
          <p:nvPr/>
        </p:nvSpPr>
        <p:spPr>
          <a:xfrm>
            <a:off x="1014585" y="3272999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Einleitung</a:t>
            </a:r>
            <a:endParaRPr lang="de-DE" sz="600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30C7262A-9306-738A-98B7-2DD81AD230A3}"/>
              </a:ext>
            </a:extLst>
          </p:cNvPr>
          <p:cNvSpPr txBox="1"/>
          <p:nvPr/>
        </p:nvSpPr>
        <p:spPr>
          <a:xfrm>
            <a:off x="10766885" y="3262177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Abschluss</a:t>
            </a:r>
            <a:endParaRPr lang="de-DE" sz="600" dirty="0"/>
          </a:p>
        </p:txBody>
      </p:sp>
      <p:pic>
        <p:nvPicPr>
          <p:cNvPr id="96" name="Grafik 95" descr="Marke Fragezeichen Silhouette">
            <a:extLst>
              <a:ext uri="{FF2B5EF4-FFF2-40B4-BE49-F238E27FC236}">
                <a16:creationId xmlns:a16="http://schemas.microsoft.com/office/drawing/2014/main" id="{088E3EE9-676C-E0FF-61E8-B4FC41A6A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3567" y="4065430"/>
            <a:ext cx="597600" cy="597600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4976630F-BA4E-442C-7556-1C046CD25EFD}"/>
              </a:ext>
            </a:extLst>
          </p:cNvPr>
          <p:cNvSpPr txBox="1"/>
          <p:nvPr/>
        </p:nvSpPr>
        <p:spPr>
          <a:xfrm>
            <a:off x="5266202" y="4684716"/>
            <a:ext cx="125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Messung 2</a:t>
            </a:r>
            <a:endParaRPr lang="de-DE" sz="1050" dirty="0"/>
          </a:p>
        </p:txBody>
      </p:sp>
      <p:pic>
        <p:nvPicPr>
          <p:cNvPr id="98" name="Grafik 97" descr="Marke Fragezeichen Silhouette">
            <a:extLst>
              <a:ext uri="{FF2B5EF4-FFF2-40B4-BE49-F238E27FC236}">
                <a16:creationId xmlns:a16="http://schemas.microsoft.com/office/drawing/2014/main" id="{561D2A6C-6F71-703C-BA9D-2AF797795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5132" y="4073552"/>
            <a:ext cx="597600" cy="597600"/>
          </a:xfrm>
          <a:prstGeom prst="rect">
            <a:avLst/>
          </a:prstGeom>
        </p:spPr>
      </p:pic>
      <p:sp>
        <p:nvSpPr>
          <p:cNvPr id="99" name="Textfeld 98">
            <a:extLst>
              <a:ext uri="{FF2B5EF4-FFF2-40B4-BE49-F238E27FC236}">
                <a16:creationId xmlns:a16="http://schemas.microsoft.com/office/drawing/2014/main" id="{759DF0A9-85BE-A463-A357-34A6FA925476}"/>
              </a:ext>
            </a:extLst>
          </p:cNvPr>
          <p:cNvSpPr txBox="1"/>
          <p:nvPr/>
        </p:nvSpPr>
        <p:spPr>
          <a:xfrm>
            <a:off x="7527767" y="4692838"/>
            <a:ext cx="125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Messung 3</a:t>
            </a:r>
            <a:endParaRPr lang="de-DE" sz="1050" dirty="0"/>
          </a:p>
        </p:txBody>
      </p:sp>
      <p:pic>
        <p:nvPicPr>
          <p:cNvPr id="100" name="Grafik 99" descr="Marke Fragezeichen Silhouette">
            <a:extLst>
              <a:ext uri="{FF2B5EF4-FFF2-40B4-BE49-F238E27FC236}">
                <a16:creationId xmlns:a16="http://schemas.microsoft.com/office/drawing/2014/main" id="{06835A94-D4B4-5F3B-EB5B-67F0E464C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1229" y="4099207"/>
            <a:ext cx="597600" cy="597600"/>
          </a:xfrm>
          <a:prstGeom prst="rect">
            <a:avLst/>
          </a:prstGeom>
        </p:spPr>
      </p:pic>
      <p:sp>
        <p:nvSpPr>
          <p:cNvPr id="101" name="Textfeld 100">
            <a:extLst>
              <a:ext uri="{FF2B5EF4-FFF2-40B4-BE49-F238E27FC236}">
                <a16:creationId xmlns:a16="http://schemas.microsoft.com/office/drawing/2014/main" id="{58BA9337-15FE-1FE8-AE67-350A10881C8B}"/>
              </a:ext>
            </a:extLst>
          </p:cNvPr>
          <p:cNvSpPr txBox="1"/>
          <p:nvPr/>
        </p:nvSpPr>
        <p:spPr>
          <a:xfrm>
            <a:off x="9783864" y="4718493"/>
            <a:ext cx="125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Messung 4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01336584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Macintosh PowerPoint</Application>
  <PresentationFormat>Breitbild</PresentationFormat>
  <Paragraphs>43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Bierstadt</vt:lpstr>
      <vt:lpstr>GestaltVTI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alex.rachmann@gmail.com</dc:creator>
  <cp:lastModifiedBy>alex.rachmann@gmail.com</cp:lastModifiedBy>
  <cp:revision>4</cp:revision>
  <dcterms:created xsi:type="dcterms:W3CDTF">2025-02-28T07:09:35Z</dcterms:created>
  <dcterms:modified xsi:type="dcterms:W3CDTF">2025-02-28T09:09:35Z</dcterms:modified>
</cp:coreProperties>
</file>