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48"/>
    <p:restoredTop sz="91908"/>
  </p:normalViewPr>
  <p:slideViewPr>
    <p:cSldViewPr snapToGrid="0" snapToObjects="1">
      <p:cViewPr>
        <p:scale>
          <a:sx n="75" d="100"/>
          <a:sy n="75" d="100"/>
        </p:scale>
        <p:origin x="35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inventoris</a:t>
            </a:r>
            <a:r>
              <a:rPr lang="en-US" dirty="0" smtClean="0"/>
              <a:t> </a:t>
            </a:r>
            <a:r>
              <a:rPr lang="en-US" dirty="0" err="1" smtClean="0"/>
              <a:t>ruangan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DEPARTEMEN ILMU KOMPUTER IPB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Create: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data (</a:t>
            </a:r>
            <a:r>
              <a:rPr lang="en-US" dirty="0" err="1"/>
              <a:t>entri</a:t>
            </a:r>
            <a:r>
              <a:rPr lang="en-US" dirty="0"/>
              <a:t> data) </a:t>
            </a:r>
            <a:r>
              <a:rPr lang="en-US" dirty="0" err="1"/>
              <a:t>barang-barang</a:t>
            </a:r>
            <a:r>
              <a:rPr lang="en-US" dirty="0"/>
              <a:t> yang </a:t>
            </a:r>
            <a:r>
              <a:rPr lang="en-US" dirty="0" err="1"/>
              <a:t>masuk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Read: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barang-barang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,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data </a:t>
            </a:r>
            <a:r>
              <a:rPr lang="en-US" dirty="0" err="1"/>
              <a:t>keseluruhan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Update: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memperbarui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, </a:t>
            </a:r>
            <a:r>
              <a:rPr lang="en-US" dirty="0" err="1"/>
              <a:t>keberadaan</a:t>
            </a:r>
            <a:r>
              <a:rPr lang="en-US" dirty="0"/>
              <a:t>,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lain- lain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bara</a:t>
            </a:r>
            <a:r>
              <a:rPr lang="en-US" dirty="0"/>
              <a:t>-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Delete: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layak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8298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METODE PENGEMBANGAN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SDLC (System Development Life Cycle)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waterfall</a:t>
            </a:r>
            <a:r>
              <a:rPr lang="en-US" i="1" dirty="0" smtClean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5 sub </a:t>
            </a:r>
            <a:r>
              <a:rPr lang="en-US" dirty="0" err="1"/>
              <a:t>metode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</a:t>
            </a:r>
            <a:endParaRPr lang="en-US" dirty="0"/>
          </a:p>
          <a:p>
            <a:pPr lvl="1"/>
            <a:r>
              <a:rPr lang="en-US" dirty="0" smtClean="0"/>
              <a:t>Planning Phase</a:t>
            </a:r>
          </a:p>
          <a:p>
            <a:pPr lvl="1"/>
            <a:r>
              <a:rPr lang="en-US" dirty="0" err="1" smtClean="0"/>
              <a:t>Analisis</a:t>
            </a:r>
            <a:endParaRPr lang="en-US" dirty="0" smtClean="0"/>
          </a:p>
          <a:p>
            <a:pPr lvl="1"/>
            <a:r>
              <a:rPr lang="en-US" dirty="0" err="1" smtClean="0"/>
              <a:t>Perancangan</a:t>
            </a:r>
            <a:endParaRPr lang="en-US" dirty="0" smtClean="0"/>
          </a:p>
          <a:p>
            <a:pPr lvl="1"/>
            <a:r>
              <a:rPr lang="en-US" dirty="0" err="1" smtClean="0"/>
              <a:t>Pengkodean</a:t>
            </a:r>
            <a:endParaRPr lang="en-US" dirty="0" smtClean="0"/>
          </a:p>
          <a:p>
            <a:pPr lvl="1"/>
            <a:r>
              <a:rPr lang="en-US" dirty="0" err="1" smtClean="0"/>
              <a:t>Pengujian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3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Stakeholder(s)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Stakeholder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  <a:endParaRPr lang="en-US" dirty="0"/>
          </a:p>
          <a:p>
            <a:pPr fontAlgn="base"/>
            <a:r>
              <a:rPr lang="en-US" dirty="0"/>
              <a:t>Staff Tata Usaha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Inventarisasi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User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9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67" y="112415"/>
            <a:ext cx="9601200" cy="1485900"/>
          </a:xfrm>
        </p:spPr>
        <p:txBody>
          <a:bodyPr/>
          <a:lstStyle/>
          <a:p>
            <a:r>
              <a:rPr lang="en-US" smtClean="0"/>
              <a:t>PEMBAGIAN KERJA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575456"/>
              </p:ext>
            </p:extLst>
          </p:nvPr>
        </p:nvGraphicFramePr>
        <p:xfrm>
          <a:off x="1202267" y="1242717"/>
          <a:ext cx="10515600" cy="5141151"/>
        </p:xfrm>
        <a:graphic>
          <a:graphicData uri="http://schemas.openxmlformats.org/drawingml/2006/table">
            <a:tbl>
              <a:tblPr/>
              <a:tblGrid>
                <a:gridCol w="857344"/>
                <a:gridCol w="1994639"/>
                <a:gridCol w="1627207"/>
                <a:gridCol w="2187105"/>
                <a:gridCol w="3849305"/>
              </a:tblGrid>
              <a:tr h="93180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   </a:t>
                      </a:r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No</a:t>
                      </a:r>
                      <a:endParaRPr lang="is-IS" sz="10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       </a:t>
                      </a:r>
                      <a:endParaRPr lang="is-IS" sz="1000">
                        <a:effectLst/>
                      </a:endParaRPr>
                    </a:p>
                  </a:txBody>
                  <a:tcPr marL="49389" marR="49389" marT="49389" marB="49389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       </a:t>
                      </a:r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Nama lengkap</a:t>
                      </a:r>
                      <a:endParaRPr lang="is-IS" sz="1000">
                        <a:effectLst/>
                      </a:endParaRPr>
                    </a:p>
                  </a:txBody>
                  <a:tcPr marL="49389" marR="49389" marT="49389" marB="49389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  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PendidikanTerakhir</a:t>
                      </a:r>
                      <a:endParaRPr lang="en-US" sz="1000">
                        <a:effectLst/>
                      </a:endParaRPr>
                    </a:p>
                  </a:txBody>
                  <a:tcPr marL="49389" marR="49389" marT="49389" marB="49389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Peran</a:t>
                      </a:r>
                      <a:endParaRPr lang="en-US" sz="1000">
                        <a:effectLst/>
                      </a:endParaRPr>
                    </a:p>
                  </a:txBody>
                  <a:tcPr marL="49389" marR="49389" marT="49389" marB="49389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  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Bidang Keahlian</a:t>
                      </a:r>
                      <a:endParaRPr lang="en-US" sz="1000">
                        <a:effectLst/>
                      </a:endParaRPr>
                    </a:p>
                  </a:txBody>
                  <a:tcPr marL="49389" marR="49389" marT="49389" marB="49389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81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1    </a:t>
                      </a:r>
                      <a:endParaRPr lang="pl-PL" sz="1000">
                        <a:effectLst/>
                      </a:endParaRPr>
                    </a:p>
                  </a:txBody>
                  <a:tcPr marL="49389" marR="49389" marT="49389" marB="49389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Maulita Agustina    </a:t>
                      </a:r>
                      <a:endParaRPr lang="en-US" sz="1000">
                        <a:effectLst/>
                      </a:endParaRPr>
                    </a:p>
                  </a:txBody>
                  <a:tcPr marL="49389" marR="49389" marT="49389" marB="49389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</a:t>
                      </a:r>
                      <a:endParaRPr lang="is-IS" sz="10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       </a:t>
                      </a:r>
                      <a:endParaRPr lang="is-IS" sz="1000">
                        <a:effectLst/>
                      </a:endParaRPr>
                    </a:p>
                  </a:txBody>
                  <a:tcPr marL="49389" marR="49389" marT="49389" marB="49389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Project manager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       </a:t>
                      </a:r>
                      <a:endParaRPr lang="en-US" sz="1000">
                        <a:effectLst/>
                      </a:endParaRPr>
                    </a:p>
                  </a:txBody>
                  <a:tcPr marL="49389" marR="49389" marT="49389" marB="49389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Project  management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       </a:t>
                      </a:r>
                      <a:endParaRPr lang="en-US" sz="1000">
                        <a:effectLst/>
                      </a:endParaRPr>
                    </a:p>
                  </a:txBody>
                  <a:tcPr marL="49389" marR="49389" marT="49389" marB="49389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81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2    </a:t>
                      </a:r>
                      <a:endParaRPr lang="is-IS" sz="1000">
                        <a:effectLst/>
                      </a:endParaRPr>
                    </a:p>
                  </a:txBody>
                  <a:tcPr marL="49389" marR="49389" marT="49389" marB="49389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Imam Rachmansyah</a:t>
                      </a:r>
                      <a:endParaRPr lang="en-US" sz="1000">
                        <a:effectLst/>
                      </a:endParaRPr>
                    </a:p>
                  </a:txBody>
                  <a:tcPr marL="49389" marR="49389" marT="49389" marB="49389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    </a:t>
                      </a:r>
                      <a:endParaRPr lang="pl-PL" sz="1000">
                        <a:effectLst/>
                      </a:endParaRPr>
                    </a:p>
                  </a:txBody>
                  <a:tcPr marL="49389" marR="49389" marT="49389" marB="49389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System Analyst        </a:t>
                      </a:r>
                      <a:endParaRPr lang="en-US" sz="1000">
                        <a:effectLst/>
                      </a:endParaRPr>
                    </a:p>
                  </a:txBody>
                  <a:tcPr marL="49389" marR="49389" marT="49389" marB="49389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System Architecture &amp; Engineering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       </a:t>
                      </a:r>
                      <a:endParaRPr lang="en-US" sz="1000">
                        <a:effectLst/>
                      </a:endParaRPr>
                    </a:p>
                  </a:txBody>
                  <a:tcPr marL="49389" marR="49389" marT="49389" marB="49389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565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3        </a:t>
                      </a:r>
                      <a:endParaRPr lang="is-IS" sz="1000">
                        <a:effectLst/>
                      </a:endParaRPr>
                    </a:p>
                  </a:txBody>
                  <a:tcPr marL="49389" marR="49389" marT="49389" marB="49389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Denny Aprilio        </a:t>
                      </a:r>
                      <a:endParaRPr lang="en-US" sz="1000">
                        <a:effectLst/>
                      </a:endParaRPr>
                    </a:p>
                  </a:txBody>
                  <a:tcPr marL="49389" marR="49389" marT="49389" marB="49389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endParaRPr lang="en-US" sz="1000">
                        <a:effectLst/>
                      </a:endParaRPr>
                    </a:p>
                  </a:txBody>
                  <a:tcPr marL="49389" marR="49389" marT="49389" marB="49389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System Analyst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       </a:t>
                      </a:r>
                      <a:endParaRPr lang="en-US" sz="1000">
                        <a:effectLst/>
                      </a:endParaRPr>
                    </a:p>
                  </a:txBody>
                  <a:tcPr marL="49389" marR="49389" marT="49389" marB="49389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Social network architecture and engineering, Human and Computer Interaction Specialist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       </a:t>
                      </a:r>
                      <a:endParaRPr lang="en-US" sz="1000">
                        <a:effectLst/>
                      </a:endParaRPr>
                    </a:p>
                  </a:txBody>
                  <a:tcPr marL="49389" marR="49389" marT="49389" marB="49389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81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4    </a:t>
                      </a:r>
                      <a:endParaRPr lang="pl-PL" sz="1000">
                        <a:effectLst/>
                      </a:endParaRPr>
                    </a:p>
                  </a:txBody>
                  <a:tcPr marL="49389" marR="49389" marT="49389" marB="49389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Agung Dwi Prasetio</a:t>
                      </a:r>
                      <a:endParaRPr lang="en-US" sz="1000">
                        <a:effectLst/>
                      </a:endParaRPr>
                    </a:p>
                  </a:txBody>
                  <a:tcPr marL="49389" marR="49389" marT="49389" marB="49389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endParaRPr lang="en-US" sz="1000">
                        <a:effectLst/>
                      </a:endParaRPr>
                    </a:p>
                  </a:txBody>
                  <a:tcPr marL="49389" marR="49389" marT="49389" marB="49389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Senior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Programmer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       </a:t>
                      </a:r>
                      <a:endParaRPr lang="en-US" sz="1000">
                        <a:effectLst/>
                      </a:endParaRPr>
                    </a:p>
                  </a:txBody>
                  <a:tcPr marL="49389" marR="49389" marT="49389" marB="49389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Web programmer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       </a:t>
                      </a:r>
                      <a:endParaRPr lang="en-US" sz="1000">
                        <a:effectLst/>
                      </a:endParaRPr>
                    </a:p>
                  </a:txBody>
                  <a:tcPr marL="49389" marR="49389" marT="49389" marB="49389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34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lang="en-US" sz="1000">
                        <a:effectLst/>
                      </a:endParaRPr>
                    </a:p>
                  </a:txBody>
                  <a:tcPr marL="49389" marR="49389" marT="49389" marB="49389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Reza Samsu R</a:t>
                      </a:r>
                      <a:endParaRPr lang="en-US" sz="1000">
                        <a:effectLst/>
                      </a:endParaRPr>
                    </a:p>
                  </a:txBody>
                  <a:tcPr marL="49389" marR="49389" marT="49389" marB="49389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endParaRPr lang="en-US" sz="1000">
                        <a:effectLst/>
                      </a:endParaRPr>
                    </a:p>
                  </a:txBody>
                  <a:tcPr marL="49389" marR="49389" marT="49389" marB="49389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Junior Programmer</a:t>
                      </a:r>
                      <a:endParaRPr lang="en-US" sz="1000">
                        <a:effectLst/>
                      </a:endParaRPr>
                    </a:p>
                  </a:txBody>
                  <a:tcPr marL="49389" marR="49389" marT="49389" marB="49389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Web Programmer</a:t>
                      </a:r>
                      <a:endParaRPr lang="en-US" sz="1000" dirty="0">
                        <a:effectLst/>
                      </a:endParaRPr>
                    </a:p>
                  </a:txBody>
                  <a:tcPr marL="49389" marR="49389" marT="49389" marB="49389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8193595" y="-349250"/>
            <a:ext cx="3023454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07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JADWAL PENGEMBANGAN SISTEM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987810"/>
              </p:ext>
            </p:extLst>
          </p:nvPr>
        </p:nvGraphicFramePr>
        <p:xfrm>
          <a:off x="2370666" y="1981201"/>
          <a:ext cx="7826496" cy="4309531"/>
        </p:xfrm>
        <a:graphic>
          <a:graphicData uri="http://schemas.openxmlformats.org/drawingml/2006/table">
            <a:tbl>
              <a:tblPr/>
              <a:tblGrid>
                <a:gridCol w="1956624"/>
                <a:gridCol w="1956624"/>
                <a:gridCol w="1956624"/>
                <a:gridCol w="1956624"/>
              </a:tblGrid>
              <a:tr h="73452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Kegiatan</a:t>
                      </a:r>
                      <a:endParaRPr lang="en-US" sz="1500">
                        <a:effectLst/>
                      </a:endParaRPr>
                    </a:p>
                  </a:txBody>
                  <a:tcPr marL="74701" marR="74701" marT="74701" marB="74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Kegiatan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Pendahulu</a:t>
                      </a:r>
                      <a:endParaRPr lang="en-US" sz="1500" dirty="0">
                        <a:effectLst/>
                      </a:endParaRPr>
                    </a:p>
                  </a:txBody>
                  <a:tcPr marL="74701" marR="74701" marT="74701" marB="74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Tanggal Mulai</a:t>
                      </a:r>
                      <a:endParaRPr lang="en-US" sz="1500">
                        <a:effectLst/>
                      </a:endParaRPr>
                    </a:p>
                  </a:txBody>
                  <a:tcPr marL="74701" marR="74701" marT="74701" marB="74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Type</a:t>
                      </a:r>
                      <a:endParaRPr lang="en-US" sz="1500">
                        <a:effectLst/>
                      </a:endParaRPr>
                    </a:p>
                  </a:txBody>
                  <a:tcPr marL="74701" marR="74701" marT="74701" marB="74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452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Analisis Kebutuhan</a:t>
                      </a:r>
                      <a:endParaRPr lang="en-US" sz="1500">
                        <a:effectLst/>
                      </a:endParaRPr>
                    </a:p>
                  </a:txBody>
                  <a:tcPr marL="74701" marR="74701" marT="74701" marB="74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</a:t>
                      </a:r>
                      <a:endParaRPr lang="en-US" sz="1500">
                        <a:effectLst/>
                      </a:endParaRPr>
                    </a:p>
                  </a:txBody>
                  <a:tcPr marL="74701" marR="74701" marT="74701" marB="74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23 Maret 2016</a:t>
                      </a:r>
                      <a:endParaRPr lang="nb-NO" sz="1500">
                        <a:effectLst/>
                      </a:endParaRPr>
                    </a:p>
                  </a:txBody>
                  <a:tcPr marL="74701" marR="74701" marT="74701" marB="74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-</a:t>
                      </a:r>
                      <a:endParaRPr lang="en-US" sz="1500">
                        <a:effectLst/>
                      </a:endParaRPr>
                    </a:p>
                  </a:txBody>
                  <a:tcPr marL="74701" marR="74701" marT="74701" marB="74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452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Analisis Sistem</a:t>
                      </a:r>
                      <a:endParaRPr lang="en-US" sz="1500">
                        <a:effectLst/>
                      </a:endParaRPr>
                    </a:p>
                  </a:txBody>
                  <a:tcPr marL="74701" marR="74701" marT="74701" marB="74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Analisis Kebutuhan</a:t>
                      </a:r>
                      <a:endParaRPr lang="en-US" sz="1500">
                        <a:effectLst/>
                      </a:endParaRPr>
                    </a:p>
                  </a:txBody>
                  <a:tcPr marL="74701" marR="74701" marT="74701" marB="74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 April 2016</a:t>
                      </a:r>
                      <a:endParaRPr lang="it-IT" sz="1500">
                        <a:effectLst/>
                      </a:endParaRPr>
                    </a:p>
                  </a:txBody>
                  <a:tcPr marL="74701" marR="74701" marT="74701" marB="74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Start-Start</a:t>
                      </a:r>
                      <a:endParaRPr lang="en-US" sz="1500">
                        <a:effectLst/>
                      </a:endParaRPr>
                    </a:p>
                  </a:txBody>
                  <a:tcPr marL="74701" marR="74701" marT="74701" marB="74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Perancangan</a:t>
                      </a:r>
                      <a:endParaRPr lang="en-US" sz="1500">
                        <a:effectLst/>
                      </a:endParaRPr>
                    </a:p>
                  </a:txBody>
                  <a:tcPr marL="74701" marR="74701" marT="74701" marB="74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Analisis Sistem</a:t>
                      </a:r>
                      <a:endParaRPr lang="en-US" sz="1500">
                        <a:effectLst/>
                      </a:endParaRPr>
                    </a:p>
                  </a:txBody>
                  <a:tcPr marL="74701" marR="74701" marT="74701" marB="74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 April 2016</a:t>
                      </a:r>
                      <a:endParaRPr lang="it-IT" sz="1500">
                        <a:effectLst/>
                      </a:endParaRPr>
                    </a:p>
                  </a:txBody>
                  <a:tcPr marL="74701" marR="74701" marT="74701" marB="74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Start-Start</a:t>
                      </a:r>
                      <a:endParaRPr lang="en-US" sz="1500">
                        <a:effectLst/>
                      </a:endParaRPr>
                    </a:p>
                  </a:txBody>
                  <a:tcPr marL="74701" marR="74701" marT="74701" marB="74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Implementasi</a:t>
                      </a:r>
                      <a:endParaRPr lang="en-US" sz="1500">
                        <a:effectLst/>
                      </a:endParaRPr>
                    </a:p>
                  </a:txBody>
                  <a:tcPr marL="74701" marR="74701" marT="74701" marB="74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Perancangan</a:t>
                      </a:r>
                      <a:endParaRPr lang="en-US" sz="1500">
                        <a:effectLst/>
                      </a:endParaRPr>
                    </a:p>
                  </a:txBody>
                  <a:tcPr marL="74701" marR="74701" marT="74701" marB="74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 Mei 2016</a:t>
                      </a:r>
                      <a:endParaRPr lang="de-DE" sz="1500">
                        <a:effectLst/>
                      </a:endParaRPr>
                    </a:p>
                  </a:txBody>
                  <a:tcPr marL="74701" marR="74701" marT="74701" marB="74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Start-Finish</a:t>
                      </a:r>
                      <a:endParaRPr lang="en-US" sz="1500">
                        <a:effectLst/>
                      </a:endParaRPr>
                    </a:p>
                  </a:txBody>
                  <a:tcPr marL="74701" marR="74701" marT="74701" marB="74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Pengujian</a:t>
                      </a:r>
                      <a:endParaRPr lang="en-US" sz="1500">
                        <a:effectLst/>
                      </a:endParaRPr>
                    </a:p>
                  </a:txBody>
                  <a:tcPr marL="74701" marR="74701" marT="74701" marB="74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Implementasi</a:t>
                      </a:r>
                      <a:endParaRPr lang="en-US" sz="1500">
                        <a:effectLst/>
                      </a:endParaRPr>
                    </a:p>
                  </a:txBody>
                  <a:tcPr marL="74701" marR="74701" marT="74701" marB="74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 Mei 2016</a:t>
                      </a:r>
                      <a:endParaRPr lang="de-DE" sz="1500">
                        <a:effectLst/>
                      </a:endParaRPr>
                    </a:p>
                  </a:txBody>
                  <a:tcPr marL="74701" marR="74701" marT="74701" marB="74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Start-Finish</a:t>
                      </a:r>
                      <a:endParaRPr lang="en-US" sz="1500">
                        <a:effectLst/>
                      </a:endParaRPr>
                    </a:p>
                  </a:txBody>
                  <a:tcPr marL="74701" marR="74701" marT="74701" marB="74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452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Penerapan dan Pemeliharaan</a:t>
                      </a:r>
                      <a:endParaRPr lang="en-US" sz="1500">
                        <a:effectLst/>
                      </a:endParaRPr>
                    </a:p>
                  </a:txBody>
                  <a:tcPr marL="74701" marR="74701" marT="74701" marB="74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Pengujian</a:t>
                      </a:r>
                      <a:endParaRPr lang="en-US" sz="1500">
                        <a:effectLst/>
                      </a:endParaRPr>
                    </a:p>
                  </a:txBody>
                  <a:tcPr marL="74701" marR="74701" marT="74701" marB="74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7 Juni 2016</a:t>
                      </a:r>
                      <a:endParaRPr lang="de-DE" sz="1500">
                        <a:effectLst/>
                      </a:endParaRPr>
                    </a:p>
                  </a:txBody>
                  <a:tcPr marL="74701" marR="74701" marT="74701" marB="74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Start-Finish</a:t>
                      </a:r>
                      <a:endParaRPr lang="en-US" sz="1500" dirty="0">
                        <a:effectLst/>
                      </a:endParaRPr>
                    </a:p>
                  </a:txBody>
                  <a:tcPr marL="74701" marR="74701" marT="74701" marB="74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34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8798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 err="1"/>
              <a:t>Maulita</a:t>
            </a:r>
            <a:r>
              <a:rPr lang="en-US" sz="2800" dirty="0"/>
              <a:t> </a:t>
            </a:r>
            <a:r>
              <a:rPr lang="en-US" sz="2800" dirty="0" err="1"/>
              <a:t>Agustina</a:t>
            </a:r>
            <a:r>
              <a:rPr lang="en-US" sz="2800" dirty="0"/>
              <a:t> </a:t>
            </a:r>
            <a:r>
              <a:rPr lang="en-US" sz="2800" dirty="0" smtClean="0"/>
              <a:t>			G64130056</a:t>
            </a:r>
            <a:endParaRPr lang="en-US" sz="2800" dirty="0"/>
          </a:p>
          <a:p>
            <a:r>
              <a:rPr lang="en-US" sz="2800" dirty="0"/>
              <a:t>Imam </a:t>
            </a:r>
            <a:r>
              <a:rPr lang="en-US" sz="2800" dirty="0" err="1" smtClean="0"/>
              <a:t>Rachmansyah</a:t>
            </a:r>
            <a:r>
              <a:rPr lang="en-US" sz="2800" dirty="0"/>
              <a:t>	</a:t>
            </a:r>
            <a:r>
              <a:rPr lang="en-US" sz="2800" dirty="0" smtClean="0"/>
              <a:t>		G64130042</a:t>
            </a:r>
            <a:endParaRPr lang="en-US" sz="2800" dirty="0"/>
          </a:p>
          <a:p>
            <a:r>
              <a:rPr lang="en-US" sz="2800" dirty="0" err="1"/>
              <a:t>Agung</a:t>
            </a:r>
            <a:r>
              <a:rPr lang="en-US" sz="2800" dirty="0"/>
              <a:t> </a:t>
            </a:r>
            <a:r>
              <a:rPr lang="en-US" sz="2800" dirty="0" err="1"/>
              <a:t>Dwi</a:t>
            </a:r>
            <a:r>
              <a:rPr lang="en-US" sz="2800" dirty="0"/>
              <a:t> </a:t>
            </a:r>
            <a:r>
              <a:rPr lang="en-US" sz="2800" dirty="0" err="1" smtClean="0"/>
              <a:t>Prasetyo</a:t>
            </a:r>
            <a:r>
              <a:rPr lang="en-US" sz="2800" dirty="0"/>
              <a:t>	</a:t>
            </a:r>
            <a:r>
              <a:rPr lang="en-US" sz="2800" dirty="0" smtClean="0"/>
              <a:t>	</a:t>
            </a:r>
            <a:endParaRPr lang="en-US" sz="2800" dirty="0"/>
          </a:p>
          <a:p>
            <a:r>
              <a:rPr lang="en-US" sz="2800" dirty="0"/>
              <a:t>Denny </a:t>
            </a:r>
            <a:r>
              <a:rPr lang="en-US" sz="2800" dirty="0" err="1"/>
              <a:t>Aprilio</a:t>
            </a:r>
            <a:r>
              <a:rPr lang="en-US" sz="2800" dirty="0"/>
              <a:t> </a:t>
            </a:r>
            <a:r>
              <a:rPr lang="en-US" sz="2800" dirty="0" smtClean="0"/>
              <a:t>P				G64130017</a:t>
            </a:r>
            <a:endParaRPr lang="en-US" sz="2800" dirty="0"/>
          </a:p>
          <a:p>
            <a:r>
              <a:rPr lang="en-US" sz="2800" dirty="0"/>
              <a:t>Reza </a:t>
            </a:r>
            <a:r>
              <a:rPr lang="en-US" sz="2800" dirty="0" err="1"/>
              <a:t>Samsu</a:t>
            </a:r>
            <a:r>
              <a:rPr lang="en-US" sz="2800" dirty="0"/>
              <a:t> </a:t>
            </a:r>
            <a:r>
              <a:rPr lang="en-US" sz="2800" dirty="0" err="1" smtClean="0"/>
              <a:t>Ramdhani</a:t>
            </a:r>
            <a:r>
              <a:rPr lang="en-US" sz="2800" dirty="0"/>
              <a:t>	</a:t>
            </a:r>
            <a:r>
              <a:rPr lang="en-US" sz="2800" dirty="0" smtClean="0"/>
              <a:t>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74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 INSTANSI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36 </a:t>
            </a:r>
            <a:r>
              <a:rPr lang="en-US" dirty="0" err="1"/>
              <a:t>departemen</a:t>
            </a:r>
            <a:r>
              <a:rPr lang="en-US" dirty="0"/>
              <a:t> di </a:t>
            </a:r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Pertanian</a:t>
            </a:r>
            <a:r>
              <a:rPr lang="en-US" dirty="0"/>
              <a:t> Bogor.  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menyelenggarakan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Sarjana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(</a:t>
            </a:r>
            <a:r>
              <a:rPr lang="en-US" dirty="0" err="1"/>
              <a:t>reguler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alih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), Magister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(</a:t>
            </a:r>
            <a:r>
              <a:rPr lang="en-US" dirty="0" err="1"/>
              <a:t>reguler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program </a:t>
            </a:r>
            <a:r>
              <a:rPr lang="en-US" dirty="0" err="1"/>
              <a:t>khusus</a:t>
            </a:r>
            <a:r>
              <a:rPr lang="en-US" dirty="0"/>
              <a:t>), </a:t>
            </a:r>
            <a:r>
              <a:rPr lang="en-US" dirty="0" err="1"/>
              <a:t>dan</a:t>
            </a:r>
            <a:r>
              <a:rPr lang="en-US" dirty="0"/>
              <a:t> Magister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 (program </a:t>
            </a:r>
            <a:r>
              <a:rPr lang="en-US" dirty="0" err="1"/>
              <a:t>khusus</a:t>
            </a:r>
            <a:r>
              <a:rPr lang="en-US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0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uktur organisasi CS IPB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38"/>
          <a:stretch/>
        </p:blipFill>
        <p:spPr bwMode="auto">
          <a:xfrm>
            <a:off x="898951" y="795866"/>
            <a:ext cx="11089848" cy="523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27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uktur organisasi CS IPB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50"/>
          <a:stretch/>
        </p:blipFill>
        <p:spPr bwMode="auto">
          <a:xfrm>
            <a:off x="882017" y="118533"/>
            <a:ext cx="11089848" cy="660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2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Perbaikan</a:t>
            </a:r>
            <a:r>
              <a:rPr lang="en-US" dirty="0" smtClean="0"/>
              <a:t> </a:t>
            </a:r>
            <a:r>
              <a:rPr lang="en-US" dirty="0" err="1"/>
              <a:t>infrastruktur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dibarengi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Salah </a:t>
            </a:r>
            <a:r>
              <a:rPr lang="en-US" dirty="0" err="1"/>
              <a:t>satunya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terkomputerisasinya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inventarisasi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manual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maksimalnya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inventaris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memakan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pemasukan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pendataan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dicatat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pembukuan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Pelayanan</a:t>
            </a:r>
            <a:r>
              <a:rPr lang="en-US" dirty="0" smtClean="0"/>
              <a:t> </a:t>
            </a:r>
            <a:r>
              <a:rPr lang="en-US" dirty="0" err="1"/>
              <a:t>fasilitas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diruangan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93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engembangkan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inventarisasi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data </a:t>
            </a:r>
            <a:r>
              <a:rPr lang="en-US" dirty="0" err="1"/>
              <a:t>barang-barang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web </a:t>
            </a:r>
            <a:r>
              <a:rPr lang="en-US" dirty="0"/>
              <a:t>framework </a:t>
            </a:r>
            <a:r>
              <a:rPr lang="en-US" dirty="0" err="1" smtClean="0"/>
              <a:t>CodeIgniter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MySQL </a:t>
            </a:r>
            <a:r>
              <a:rPr lang="en-US" dirty="0" err="1"/>
              <a:t>sebagai</a:t>
            </a:r>
            <a:r>
              <a:rPr lang="en-US" dirty="0"/>
              <a:t> DBMS (Database Management System)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TUJUAN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emudahkan</a:t>
            </a:r>
            <a:r>
              <a:rPr lang="en-US" dirty="0" smtClean="0"/>
              <a:t> </a:t>
            </a:r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khususnya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Tata Usaha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, </a:t>
            </a:r>
            <a:r>
              <a:rPr lang="en-US" dirty="0" err="1"/>
              <a:t>opnem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(</a:t>
            </a:r>
            <a:r>
              <a:rPr lang="en-US" dirty="0" err="1"/>
              <a:t>pengecekkan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),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penghapusan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.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inventaris</a:t>
            </a:r>
            <a:r>
              <a:rPr lang="en-US" dirty="0"/>
              <a:t>, </a:t>
            </a:r>
            <a:r>
              <a:rPr lang="en-US" dirty="0" err="1"/>
              <a:t>kepala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ketua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   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Invetoris</a:t>
            </a:r>
            <a:r>
              <a:rPr lang="en-US" dirty="0" smtClean="0"/>
              <a:t> </a:t>
            </a:r>
            <a:r>
              <a:rPr lang="en-US" dirty="0" err="1" smtClean="0"/>
              <a:t>Ruangan</a:t>
            </a:r>
            <a:r>
              <a:rPr lang="en-US" dirty="0" smtClean="0"/>
              <a:t> – </a:t>
            </a:r>
            <a:r>
              <a:rPr lang="en-US" dirty="0" err="1" smtClean="0"/>
              <a:t>Departemen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IPB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para </a:t>
            </a:r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khususnya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-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diseluruh</a:t>
            </a:r>
            <a:r>
              <a:rPr lang="en-US" dirty="0"/>
              <a:t> </a:t>
            </a:r>
            <a:r>
              <a:rPr lang="en-US" dirty="0" err="1"/>
              <a:t>ruangan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di IPB </a:t>
            </a:r>
            <a:r>
              <a:rPr lang="en-US" dirty="0" err="1"/>
              <a:t>Dramaga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IPB </a:t>
            </a:r>
            <a:r>
              <a:rPr lang="en-US" dirty="0" err="1"/>
              <a:t>Baranang</a:t>
            </a:r>
            <a:r>
              <a:rPr lang="en-US" dirty="0"/>
              <a:t> Siang.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terintegrasi</a:t>
            </a:r>
            <a:r>
              <a:rPr lang="en-US" dirty="0"/>
              <a:t>,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kondisinya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segera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tindakkan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mengumpul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ruangan</a:t>
            </a:r>
            <a:r>
              <a:rPr lang="en-US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4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28</TotalTime>
  <Words>443</Words>
  <Application>Microsoft Macintosh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Franklin Gothic Book</vt:lpstr>
      <vt:lpstr>Times New Roman</vt:lpstr>
      <vt:lpstr>Arial</vt:lpstr>
      <vt:lpstr>Crop</vt:lpstr>
      <vt:lpstr>Sistem inventoris ruangan</vt:lpstr>
      <vt:lpstr>PowerPoint Presentation</vt:lpstr>
      <vt:lpstr>PROFIL INSTANSI</vt:lpstr>
      <vt:lpstr>PowerPoint Presentation</vt:lpstr>
      <vt:lpstr>PowerPoint Presentation</vt:lpstr>
      <vt:lpstr>MASALAH</vt:lpstr>
      <vt:lpstr>PROPOSAL</vt:lpstr>
      <vt:lpstr>TUJUAN </vt:lpstr>
      <vt:lpstr>Sistem Invetoris Ruangan – Departemen Ilmu Komputer IPB</vt:lpstr>
      <vt:lpstr>FUNCTIONS</vt:lpstr>
      <vt:lpstr>METODE PENGEMBANGAN</vt:lpstr>
      <vt:lpstr>Stakeholder(s)</vt:lpstr>
      <vt:lpstr>PEMBAGIAN KERJA</vt:lpstr>
      <vt:lpstr>JADWAL PENGEMBANGAN SISTEM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inventoris ruangan</dc:title>
  <dc:creator>Microsoft Office User</dc:creator>
  <cp:lastModifiedBy>Microsoft Office User</cp:lastModifiedBy>
  <cp:revision>3</cp:revision>
  <dcterms:created xsi:type="dcterms:W3CDTF">2016-03-29T04:31:13Z</dcterms:created>
  <dcterms:modified xsi:type="dcterms:W3CDTF">2016-03-29T04:59:53Z</dcterms:modified>
</cp:coreProperties>
</file>