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>
        <p:scale>
          <a:sx n="75" d="100"/>
          <a:sy n="75" d="100"/>
        </p:scale>
        <p:origin x="749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7249-E229-44C7-AB01-C5BD4C535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02C4E-B912-4E2C-BF50-B7F3581F3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3EB6-E365-4CFE-A942-8D48E2E7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E0-3C95-4D3F-899B-9577545C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D0F6-8522-4CD7-A68E-51038BB5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0F4C-1AB7-407E-9486-D4364059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65AF4-D43B-43BB-9143-3314322C1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5A145-0AFA-4197-AD9C-FEDB62D3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3F62-363F-4991-B663-9511FEC1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C28A-878D-46BF-9585-3CB1A9E1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FD3E8-10AD-4E88-9F13-71F3F4517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EFE0A-7BEF-4C8B-8216-FA158CAF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89FF-74E7-48DD-BA33-0B795CC3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8FA3B-8EFA-446B-A9BE-DE8B0847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CA25B-7339-4628-BBD9-C3E16B41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5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FAF6-9B98-4A6F-8398-C85DCA13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8CF5-2A41-4B4C-AA33-CE1CC9759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1278E-7BC4-40CD-849E-CCFFDA0B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00C8F-EED1-4E0D-ADE8-7909A5CD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4AA6-E202-402F-98AE-10B6A95D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E2AF-904C-455C-BAD6-E1082501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F879F-C649-406A-924A-7F8548B7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A4E4C-BF5C-4FEC-956C-F280A011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7404-6E61-4D51-88B1-DC4376A7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95BA-FE62-41BF-A99D-73114DB2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231C-5576-4CEC-99C8-42DC6A71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A6C7-9F49-40F2-AE22-981381881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EC8A0-684F-40DF-9AC1-0C205B270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5BD9B-492F-42DD-9FCC-B89A0EB8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BDEDC-EDE8-4C90-9F00-67423F9D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C0E09-3621-4917-9FF1-A719D8A5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0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4FB4-F6E0-44CB-94F5-A41EB5F6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BFC50-FA96-4789-9C1C-52AB571DE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EDB0D-49DD-4A9B-A34A-658FF67DA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FF2E5-1488-4316-9775-710FD1C71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20703-406F-48B0-BDCB-BFFEE1540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503FB-E00A-43FA-9EDA-3B468958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5EB63-BC4D-4055-9B97-AD923E79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F1055-1E87-4E69-95AD-C329BF27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905-8E4C-45E2-B964-18494993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5B943-109F-4774-AC6E-43FBB49E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0E89B-C8B2-45CA-99C7-FFF9B438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30416-10F9-453E-96EF-9BFEF539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B3204-3B7A-46BC-8FFE-06D0B776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8BB94-D5B2-46E7-9398-A9484D00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F8820-73F7-4863-A0DA-7E69647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F00C-A3CF-4AA8-8F85-202672CF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93ED-5D6B-4919-A45C-09F64041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15355-FB4E-4206-9F16-116E08FA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05ED-78BF-444A-90BC-D3A209E7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EBCE2-861C-4E47-BFFE-F569AB34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7F04-544C-4B8C-8626-0B9DEE29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3CC3-D77E-46A3-BFB4-A3A1C6D9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4E569-4C7D-4C42-AEAB-660D33884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8C36B-34B0-4F27-B468-AB5A8CE7D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224D4-B8AA-4048-84FC-7379F84F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70E20-6D6F-4A59-9775-165949A5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9BA96-6F87-4A63-9172-9BA2E93C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7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1112E-B8D1-428B-A39C-C9F249BE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B53B3-9F2F-4DD8-83FB-E42012DF5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3678-6A93-488A-B64F-FE2E908C4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E4BF-D75E-43DE-AA48-E3FBCC24027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003B-FB47-4D07-87AC-AFCC20AC7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F624-4433-4621-AFDF-35E5961C1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0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C61A-2202-4C14-8C1D-7BB3142A0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524000" y="5527035"/>
            <a:ext cx="9144000" cy="101603"/>
          </a:xfrm>
        </p:spPr>
        <p:txBody>
          <a:bodyPr>
            <a:noAutofit/>
          </a:bodyPr>
          <a:lstStyle/>
          <a:p>
            <a:br>
              <a:rPr lang="en-US" sz="4600" dirty="0"/>
            </a:br>
            <a:r>
              <a:rPr lang="en-US" sz="4600" dirty="0"/>
              <a:t>Completed &amp; uncompleted Tasks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35ABE0-9934-4C1A-B959-063E34174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266435"/>
                  </p:ext>
                </p:extLst>
              </p:nvPr>
            </p:nvGraphicFramePr>
            <p:xfrm>
              <a:off x="2032000" y="719666"/>
              <a:ext cx="8128000" cy="34451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9864447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8504005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7702863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7299090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61915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Tasks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Frontend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Backend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212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422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User Authentication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1082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CRUD Drink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1655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CRUD Food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995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CRUD Cashier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30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Manage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 progress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123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 progress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69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Apply Real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1076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35ABE0-9934-4C1A-B959-063E34174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266435"/>
                  </p:ext>
                </p:extLst>
              </p:nvPr>
            </p:nvGraphicFramePr>
            <p:xfrm>
              <a:off x="2032000" y="719666"/>
              <a:ext cx="8128000" cy="34451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9864447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8504005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7702863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7299090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61915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Tasks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Frontend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Backend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212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422472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User Authentication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587" r="-301796" b="-6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201587" r="-103012" b="-6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1082061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CRUD Drink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6875" r="-301796" b="-5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296875" r="-103012" b="-5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1655520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CRUD Food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3175" r="-301796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403175" r="-103012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995600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CRUD Cashier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5313" r="-301796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495313" r="-103012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30338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Manage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4762" r="-301796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 progress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123143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3750" r="-301796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 progress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69058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Apply Real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06349" r="-201796" b="-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401" t="-806349" r="-2395" b="-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0769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350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C61A-2202-4C14-8C1D-7BB3142A0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524000" y="5527035"/>
            <a:ext cx="9144000" cy="101603"/>
          </a:xfrm>
        </p:spPr>
        <p:txBody>
          <a:bodyPr>
            <a:noAutofit/>
          </a:bodyPr>
          <a:lstStyle/>
          <a:p>
            <a:r>
              <a:rPr lang="en-US" sz="4600" dirty="0"/>
              <a:t>Planning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35ABE0-9934-4C1A-B959-063E34174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97636"/>
              </p:ext>
            </p:extLst>
          </p:nvPr>
        </p:nvGraphicFramePr>
        <p:xfrm>
          <a:off x="2032000" y="719666"/>
          <a:ext cx="8128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644475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85040051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30269280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50589726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12570008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6150589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3863941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0059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ACTIVITIES 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1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2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 new Technologies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8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Analyze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65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9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2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68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61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 Completed &amp; uncompleted Tasks 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Completed &amp; uncompleted Tasks </dc:title>
  <dc:creator>CHAN RACHNA</dc:creator>
  <cp:lastModifiedBy>CHAN RACHNA</cp:lastModifiedBy>
  <cp:revision>1</cp:revision>
  <dcterms:created xsi:type="dcterms:W3CDTF">2023-06-01T01:57:27Z</dcterms:created>
  <dcterms:modified xsi:type="dcterms:W3CDTF">2023-06-01T03:17:57Z</dcterms:modified>
</cp:coreProperties>
</file>