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7249-E229-44C7-AB01-C5BD4C535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02C4E-B912-4E2C-BF50-B7F3581F3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3EB6-E365-4CFE-A942-8D48E2E7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E0-3C95-4D3F-899B-9577545C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D0F6-8522-4CD7-A68E-51038BB5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0F4C-1AB7-407E-9486-D4364059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65AF4-D43B-43BB-9143-3314322C1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5A145-0AFA-4197-AD9C-FEDB62D3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3F62-363F-4991-B663-9511FEC1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C28A-878D-46BF-9585-3CB1A9E1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FD3E8-10AD-4E88-9F13-71F3F4517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EFE0A-7BEF-4C8B-8216-FA158CAF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89FF-74E7-48DD-BA33-0B795CC3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8FA3B-8EFA-446B-A9BE-DE8B0847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CA25B-7339-4628-BBD9-C3E16B41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5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FAF6-9B98-4A6F-8398-C85DCA13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38CF5-2A41-4B4C-AA33-CE1CC9759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1278E-7BC4-40CD-849E-CCFFDA0B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00C8F-EED1-4E0D-ADE8-7909A5CD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C4AA6-E202-402F-98AE-10B6A95D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E2AF-904C-455C-BAD6-E1082501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F879F-C649-406A-924A-7F8548B7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A4E4C-BF5C-4FEC-956C-F280A011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7404-6E61-4D51-88B1-DC4376A7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95BA-FE62-41BF-A99D-73114DB2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8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231C-5576-4CEC-99C8-42DC6A71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A6C7-9F49-40F2-AE22-981381881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EC8A0-684F-40DF-9AC1-0C205B270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5BD9B-492F-42DD-9FCC-B89A0EB8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BDEDC-EDE8-4C90-9F00-67423F9D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C0E09-3621-4917-9FF1-A719D8A5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0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4FB4-F6E0-44CB-94F5-A41EB5F6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BFC50-FA96-4789-9C1C-52AB571DE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EDB0D-49DD-4A9B-A34A-658FF67DA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FF2E5-1488-4316-9775-710FD1C71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20703-406F-48B0-BDCB-BFFEE1540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503FB-E00A-43FA-9EDA-3B468958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5EB63-BC4D-4055-9B97-AD923E79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F1055-1E87-4E69-95AD-C329BF27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5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A905-8E4C-45E2-B964-18494993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5B943-109F-4774-AC6E-43FBB49E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0E89B-C8B2-45CA-99C7-FFF9B438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30416-10F9-453E-96EF-9BFEF539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B3204-3B7A-46BC-8FFE-06D0B776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8BB94-D5B2-46E7-9398-A9484D00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F8820-73F7-4863-A0DA-7E69647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F00C-A3CF-4AA8-8F85-202672CF0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93ED-5D6B-4919-A45C-09F640419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15355-FB4E-4206-9F16-116E08FA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205ED-78BF-444A-90BC-D3A209E7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EBCE2-861C-4E47-BFFE-F569AB34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7F04-544C-4B8C-8626-0B9DEE29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3CC3-D77E-46A3-BFB4-A3A1C6D9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4E569-4C7D-4C42-AEAB-660D33884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8C36B-34B0-4F27-B468-AB5A8CE7D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224D4-B8AA-4048-84FC-7379F84F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4BF-D75E-43DE-AA48-E3FBCC24027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70E20-6D6F-4A59-9775-165949A5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9BA96-6F87-4A63-9172-9BA2E93C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7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1112E-B8D1-428B-A39C-C9F249BE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B53B3-9F2F-4DD8-83FB-E42012DF5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A3678-6A93-488A-B64F-FE2E908C4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E4BF-D75E-43DE-AA48-E3FBCC24027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003B-FB47-4D07-87AC-AFCC20AC7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BF624-4433-4621-AFDF-35E5961C1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CCC8-6B1D-4EF5-B08F-42EF813FC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0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C61A-2202-4C14-8C1D-7BB3142A0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524000" y="5527035"/>
            <a:ext cx="9144000" cy="101603"/>
          </a:xfrm>
        </p:spPr>
        <p:txBody>
          <a:bodyPr>
            <a:noAutofit/>
          </a:bodyPr>
          <a:lstStyle/>
          <a:p>
            <a:br>
              <a:rPr lang="en-US" sz="4600" dirty="0"/>
            </a:br>
            <a:r>
              <a:rPr lang="en-US" sz="4600" dirty="0"/>
              <a:t>Completed &amp; uncompleted Tasks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435ABE0-9934-4C1A-B959-063E34174D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266435"/>
                  </p:ext>
                </p:extLst>
              </p:nvPr>
            </p:nvGraphicFramePr>
            <p:xfrm>
              <a:off x="2032000" y="719666"/>
              <a:ext cx="8128000" cy="344512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9864447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8504005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7702863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07299090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61915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Tasks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Frontend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Backend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212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422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User Authentication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1082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CRUD Drink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1655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CRUD Food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995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CRUD Cashier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430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Manage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 progress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4123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 progress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69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Apply Real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1076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435ABE0-9934-4C1A-B959-063E34174D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266435"/>
                  </p:ext>
                </p:extLst>
              </p:nvPr>
            </p:nvGraphicFramePr>
            <p:xfrm>
              <a:off x="2032000" y="719666"/>
              <a:ext cx="8128000" cy="344512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98644475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8504005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77702863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07299090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61915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Tasks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Frontend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Backend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212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422472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User Authentication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1587" r="-301796" b="-6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201587" r="-103012" b="-6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1082061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CRUD Drink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6875" r="-301796" b="-5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296875" r="-103012" b="-5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1655520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CRUD Food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3175" r="-301796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403175" r="-103012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995600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CRUD Cashier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5313" r="-301796" b="-3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495313" r="-103012" b="-3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430338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Manage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4762" r="-301796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 progress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4123143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93750" r="-301796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 progress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69058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Apply Real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06349" r="-201796" b="-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401" t="-806349" r="-2395" b="-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0769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350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C61A-2202-4C14-8C1D-7BB3142A0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524000" y="5527035"/>
            <a:ext cx="9144000" cy="101603"/>
          </a:xfrm>
        </p:spPr>
        <p:txBody>
          <a:bodyPr>
            <a:noAutofit/>
          </a:bodyPr>
          <a:lstStyle/>
          <a:p>
            <a:r>
              <a:rPr lang="en-US" sz="4600" dirty="0"/>
              <a:t>Planning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35ABE0-9934-4C1A-B959-063E34174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97636"/>
              </p:ext>
            </p:extLst>
          </p:nvPr>
        </p:nvGraphicFramePr>
        <p:xfrm>
          <a:off x="2032000" y="719666"/>
          <a:ext cx="81280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644475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85040051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30269280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50589726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12570008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6150589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3863941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0059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ACTIVITIES 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1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2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 new Technologies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8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Analyze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65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9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3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12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68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83FF-38AA-4E89-A3A1-21904EBD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7D3DA-C9DD-4623-8DAB-7DA9E7FA9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74" b="99461" l="1797" r="98516">
                        <a14:foregroundMark x1="31641" y1="88410" x2="5156" y2="74663"/>
                        <a14:foregroundMark x1="5156" y1="74663" x2="1875" y2="60377"/>
                        <a14:foregroundMark x1="1875" y1="60377" x2="5938" y2="26146"/>
                        <a14:foregroundMark x1="5938" y1="26146" x2="12031" y2="12129"/>
                        <a14:foregroundMark x1="12031" y1="12129" x2="17031" y2="7278"/>
                        <a14:foregroundMark x1="17031" y1="7278" x2="22422" y2="7278"/>
                        <a14:foregroundMark x1="22422" y1="7278" x2="30859" y2="26954"/>
                        <a14:foregroundMark x1="30859" y1="26954" x2="33594" y2="42588"/>
                        <a14:foregroundMark x1="33594" y1="42588" x2="33672" y2="64151"/>
                        <a14:foregroundMark x1="33672" y1="64151" x2="30312" y2="88949"/>
                        <a14:foregroundMark x1="12266" y1="78706" x2="4766" y2="67116"/>
                        <a14:foregroundMark x1="4766" y1="67116" x2="1016" y2="54178"/>
                        <a14:foregroundMark x1="1016" y1="54178" x2="862" y2="37563"/>
                        <a14:foregroundMark x1="2449" y1="32684" x2="7031" y2="19677"/>
                        <a14:foregroundMark x1="7031" y1="19677" x2="13750" y2="11590"/>
                        <a14:foregroundMark x1="13750" y1="11590" x2="18438" y2="11321"/>
                        <a14:foregroundMark x1="18438" y1="11321" x2="20547" y2="39623"/>
                        <a14:foregroundMark x1="20547" y1="39623" x2="20078" y2="56065"/>
                        <a14:foregroundMark x1="20078" y1="56065" x2="15234" y2="63881"/>
                        <a14:foregroundMark x1="15234" y1="63881" x2="10703" y2="66038"/>
                        <a14:foregroundMark x1="10703" y1="66038" x2="8750" y2="78706"/>
                        <a14:foregroundMark x1="15937" y1="8625" x2="9609" y2="5391"/>
                        <a14:foregroundMark x1="9609" y1="5391" x2="5162" y2="10342"/>
                        <a14:foregroundMark x1="2980" y1="23687" x2="2363" y2="28142"/>
                        <a14:foregroundMark x1="2373" y1="33971" x2="3047" y2="66307"/>
                        <a14:foregroundMark x1="2326" y1="31703" x2="2342" y2="32488"/>
                        <a14:foregroundMark x1="3047" y1="66307" x2="5625" y2="79784"/>
                        <a14:foregroundMark x1="5625" y1="79784" x2="14219" y2="99461"/>
                        <a14:foregroundMark x1="14219" y1="99461" x2="18828" y2="98113"/>
                        <a14:foregroundMark x1="18828" y1="98113" x2="22813" y2="88140"/>
                        <a14:foregroundMark x1="22813" y1="88140" x2="17500" y2="83019"/>
                        <a14:foregroundMark x1="17500" y1="83019" x2="13125" y2="11860"/>
                        <a14:foregroundMark x1="13125" y1="11860" x2="14141" y2="3774"/>
                        <a14:foregroundMark x1="2427" y1="15183" x2="2188" y2="15364"/>
                        <a14:foregroundMark x1="7187" y1="11590" x2="6912" y2="11797"/>
                        <a14:foregroundMark x1="2188" y1="15364" x2="1783" y2="20215"/>
                        <a14:foregroundMark x1="767" y1="37387" x2="3828" y2="70081"/>
                        <a14:foregroundMark x1="3828" y1="70081" x2="7578" y2="80054"/>
                        <a14:foregroundMark x1="7578" y1="80054" x2="12344" y2="68194"/>
                        <a14:foregroundMark x1="12344" y1="68194" x2="14375" y2="42588"/>
                        <a14:foregroundMark x1="14375" y1="42588" x2="5781" y2="16981"/>
                        <a14:foregroundMark x1="5781" y1="16981" x2="5781" y2="15218"/>
                        <a14:foregroundMark x1="31406" y1="6739" x2="43125" y2="1887"/>
                        <a14:foregroundMark x1="43125" y1="1887" x2="74531" y2="9164"/>
                        <a14:foregroundMark x1="74531" y1="9164" x2="80625" y2="16442"/>
                        <a14:foregroundMark x1="80625" y1="16442" x2="91641" y2="52561"/>
                        <a14:foregroundMark x1="91641" y1="52561" x2="86563" y2="74933"/>
                        <a14:foregroundMark x1="86563" y1="74933" x2="74453" y2="82749"/>
                        <a14:foregroundMark x1="74453" y1="82749" x2="67422" y2="73315"/>
                        <a14:foregroundMark x1="67422" y1="73315" x2="60391" y2="71968"/>
                        <a14:foregroundMark x1="60391" y1="71968" x2="48594" y2="83827"/>
                        <a14:foregroundMark x1="48594" y1="83827" x2="37344" y2="83827"/>
                        <a14:foregroundMark x1="37344" y1="83827" x2="32969" y2="76280"/>
                        <a14:foregroundMark x1="32969" y1="76280" x2="32578" y2="58491"/>
                        <a14:foregroundMark x1="32578" y1="58491" x2="34766" y2="25606"/>
                        <a14:foregroundMark x1="34766" y1="25606" x2="33125" y2="7008"/>
                        <a14:foregroundMark x1="91490" y1="11535" x2="94219" y2="19137"/>
                        <a14:foregroundMark x1="94219" y1="19137" x2="92656" y2="34501"/>
                        <a14:foregroundMark x1="92656" y1="34501" x2="87578" y2="25337"/>
                        <a14:foregroundMark x1="87578" y1="25337" x2="89297" y2="9164"/>
                        <a14:foregroundMark x1="89297" y1="9164" x2="93828" y2="16442"/>
                        <a14:foregroundMark x1="93828" y1="16442" x2="93828" y2="19407"/>
                        <a14:foregroundMark x1="86094" y1="81941" x2="80625" y2="90566"/>
                        <a14:foregroundMark x1="80625" y1="90566" x2="76328" y2="80593"/>
                        <a14:foregroundMark x1="76328" y1="80593" x2="83047" y2="71698"/>
                        <a14:foregroundMark x1="83047" y1="71698" x2="86563" y2="85714"/>
                        <a14:foregroundMark x1="86563" y1="85714" x2="86172" y2="88679"/>
                        <a14:foregroundMark x1="43047" y1="90566" x2="43125" y2="88410"/>
                        <a14:foregroundMark x1="65469" y1="86253" x2="65469" y2="84906"/>
                        <a14:foregroundMark x1="79063" y1="93801" x2="84141" y2="95148"/>
                        <a14:foregroundMark x1="84141" y1="95148" x2="93984" y2="83558"/>
                        <a14:foregroundMark x1="93984" y1="83558" x2="97422" y2="68464"/>
                        <a14:foregroundMark x1="97422" y1="68464" x2="91875" y2="72237"/>
                        <a14:foregroundMark x1="91875" y1="72237" x2="87813" y2="87332"/>
                        <a14:foregroundMark x1="87813" y1="87332" x2="79219" y2="92183"/>
                        <a14:foregroundMark x1="10859" y1="93801" x2="6172" y2="89488"/>
                        <a14:foregroundMark x1="6172" y1="89488" x2="10625" y2="94340"/>
                        <a14:foregroundMark x1="10625" y1="94340" x2="10625" y2="94340"/>
                        <a14:foregroundMark x1="2500" y1="68733" x2="156" y2="49865"/>
                        <a14:foregroundMark x1="156" y1="49865" x2="3047" y2="35849"/>
                        <a14:foregroundMark x1="3047" y1="35849" x2="1797" y2="72507"/>
                        <a14:foregroundMark x1="11328" y1="64420" x2="7266" y2="72776"/>
                        <a14:foregroundMark x1="7266" y1="72776" x2="2734" y2="65768"/>
                        <a14:foregroundMark x1="2734" y1="65768" x2="2656" y2="46092"/>
                        <a14:foregroundMark x1="2656" y1="46092" x2="6563" y2="32615"/>
                        <a14:foregroundMark x1="6563" y1="32615" x2="11172" y2="33962"/>
                        <a14:foregroundMark x1="11172" y1="33962" x2="11172" y2="59030"/>
                        <a14:foregroundMark x1="11172" y1="59030" x2="8594" y2="77628"/>
                        <a14:foregroundMark x1="84844" y1="96496" x2="93906" y2="84906"/>
                        <a14:foregroundMark x1="93906" y1="84906" x2="96875" y2="71429"/>
                        <a14:foregroundMark x1="96875" y1="71429" x2="97344" y2="39623"/>
                        <a14:foregroundMark x1="97344" y1="39623" x2="93203" y2="9973"/>
                        <a14:foregroundMark x1="93203" y1="9973" x2="88750" y2="16712"/>
                        <a14:foregroundMark x1="88750" y1="16712" x2="88906" y2="77089"/>
                        <a14:foregroundMark x1="88906" y1="77089" x2="85781" y2="99730"/>
                        <a14:foregroundMark x1="96953" y1="29919" x2="98281" y2="45553"/>
                        <a14:foregroundMark x1="98281" y1="45553" x2="98047" y2="61995"/>
                        <a14:foregroundMark x1="98047" y1="61995" x2="95547" y2="48518"/>
                        <a14:foregroundMark x1="95547" y1="48518" x2="97188" y2="33693"/>
                        <a14:foregroundMark x1="97188" y1="33693" x2="98516" y2="35310"/>
                        <a14:backgroundMark x1="93125" y1="93261" x2="88047" y2="99191"/>
                        <a14:backgroundMark x1="1719" y1="20755" x2="7109" y2="0"/>
                        <a14:backgroundMark x1="93098" y1="7988" x2="94766" y2="10512"/>
                        <a14:backgroundMark x1="92467" y1="7033" x2="92968" y2="7792"/>
                        <a14:backgroundMark x1="90313" y1="3774" x2="91830" y2="6071"/>
                        <a14:backgroundMark x1="99211" y1="32356" x2="99922" y2="35849"/>
                        <a14:backgroundMark x1="94766" y1="10512" x2="98421" y2="28475"/>
                        <a14:backgroundMark x1="1094" y1="26146" x2="9297" y2="1348"/>
                        <a14:backgroundMark x1="7969" y1="96496" x2="3750" y2="88949"/>
                        <a14:backgroundMark x1="3750" y1="88949" x2="1172" y2="76011"/>
                        <a14:backgroundMark x1="1172" y1="76011" x2="78" y2="64690"/>
                        <a14:backgroundMark x1="1953" y1="26415" x2="1094" y2="27493"/>
                        <a14:backgroundMark x1="1094" y1="30189" x2="78" y2="36119"/>
                        <a14:backgroundMark x1="469" y1="63342" x2="78" y2="38814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t="3722" r="1151" b="2745"/>
          <a:stretch/>
        </p:blipFill>
        <p:spPr>
          <a:xfrm>
            <a:off x="838200" y="2590800"/>
            <a:ext cx="10394576" cy="2850776"/>
          </a:xfrm>
        </p:spPr>
      </p:pic>
    </p:spTree>
    <p:extLst>
      <p:ext uri="{BB962C8B-B14F-4D97-AF65-F5344CB8AC3E}">
        <p14:creationId xmlns:p14="http://schemas.microsoft.com/office/powerpoint/2010/main" val="71063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61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 Completed &amp; uncompleted Tasks </vt:lpstr>
      <vt:lpstr>Planning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Completed &amp; uncompleted Tasks </dc:title>
  <dc:creator>CHAN RACHNA</dc:creator>
  <cp:lastModifiedBy>CHAN RACHNA</cp:lastModifiedBy>
  <cp:revision>2</cp:revision>
  <dcterms:created xsi:type="dcterms:W3CDTF">2023-06-01T01:57:27Z</dcterms:created>
  <dcterms:modified xsi:type="dcterms:W3CDTF">2023-06-04T14:02:47Z</dcterms:modified>
</cp:coreProperties>
</file>