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3332-2224-4B0C-B9E5-380EEB723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3B810-0FD2-46FF-81A4-A183A03B9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F2C6-2711-491E-AA0F-6B658D73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2283-129F-44C1-9B1A-9DF8CEBFC97B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095E3-E496-417E-B729-ECB6463C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4669F-5688-479C-A428-B72F8902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14-94B6-4C8A-BD4F-34A31C05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1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A63F-7D2D-40F2-AFF8-E30E6455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270E0-18E7-44E4-81E0-E71044185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7A160-E493-43E3-B0A2-F5684814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2283-129F-44C1-9B1A-9DF8CEBFC97B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73D7-6CC2-4883-A855-4EAE224E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CF8D-C281-4DE0-B058-A3D7445D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14-94B6-4C8A-BD4F-34A31C05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01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07901-BA48-4731-BC67-D468BC525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33AD3-05E1-47E7-8692-E7250120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9C72C-556F-4304-B0A8-A10EE038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2283-129F-44C1-9B1A-9DF8CEBFC97B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344A-CEDB-4F44-86E9-3B583CD0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ED876-0E55-4688-AF6A-25D3CA3B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14-94B6-4C8A-BD4F-34A31C05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16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F4D6-5ABC-41F9-B040-83C7CA3D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6987-723E-4199-8536-5FEB8B23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E44F-9C3D-49A6-A6FE-F70F3F2C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2283-129F-44C1-9B1A-9DF8CEBFC97B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DF0F4-1AE9-4F03-9391-6B6D6340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9C400-E74E-4D93-A44C-BD972DC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14-94B6-4C8A-BD4F-34A31C05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28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9DC9-E0D5-4C4D-88C7-C5C4B0F5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25101-350E-481B-85B7-CC80EDEDC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4AE62-CC43-43C5-A516-1DAED36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2283-129F-44C1-9B1A-9DF8CEBFC97B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B8F89-D214-4107-9736-868661D7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EC0C-6135-4988-9236-7749C47A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14-94B6-4C8A-BD4F-34A31C05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28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C6E4-7971-4DB6-AADD-E7332590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374A-427B-43E9-B387-E43176A2F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FDD7B-7826-49EA-9C56-BC8DBC108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27D2F-5CC5-4F78-9F5C-6AFB5BC2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2283-129F-44C1-9B1A-9DF8CEBFC97B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1728-7D38-42D5-93FB-B94145F9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D3E28-4B10-45B2-9B89-B619C232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14-94B6-4C8A-BD4F-34A31C05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7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39F-F5EC-4CD8-9FEA-1D4BC408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F137-19F0-4114-ADA9-5A1CDB74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457A7-532F-4959-9E31-146FB0D84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5D932-D4C1-4381-A615-B3D574FCF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85716-52E7-4022-8D22-303AC9B38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35203-B005-4D98-813F-CAE1298C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2283-129F-44C1-9B1A-9DF8CEBFC97B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85B37-4084-47C1-B462-449D2A16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A212E-0735-4774-9940-CE5112FC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14-94B6-4C8A-BD4F-34A31C05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00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2ED4-8D1D-4259-8CF3-DE3C50F5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A220F-4815-4FC6-8803-EBA0B0B5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2283-129F-44C1-9B1A-9DF8CEBFC97B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5C763-858D-48F0-93F8-B81FFAFE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79799-7CBF-43BF-B87F-BAD973DD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14-94B6-4C8A-BD4F-34A31C05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26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8AC5F-7061-4670-9556-BE4A714C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2283-129F-44C1-9B1A-9DF8CEBFC97B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840A4-FE39-499E-8E15-62506AD3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87138-D535-4F8F-8702-3108CF28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14-94B6-4C8A-BD4F-34A31C05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2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C267-D995-49A4-8827-1B8F3E9D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F83AB-2FC2-405A-A501-1B58D78B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EA74A-3A9A-40AF-9833-2259880A8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210D3-AB5D-4BBB-B5C2-C6DE09D4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2283-129F-44C1-9B1A-9DF8CEBFC97B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5A1C-C58F-4C78-8B77-D8623637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066FD-FE87-4ECD-9B9E-268C90ED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14-94B6-4C8A-BD4F-34A31C05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7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3EDD-3177-45A7-9665-80A5518C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CFF15-B4B5-4B95-BFFE-BAFEC96DB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441B4-9A0C-4678-8709-E412E3EE5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15EFE-8DDA-410C-83E1-B53DE63D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2283-129F-44C1-9B1A-9DF8CEBFC97B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C6D2D-EE74-43F6-8286-F21CE9AF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D372A-2F0D-4B18-B7CF-A58C21B8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CF14-94B6-4C8A-BD4F-34A31C05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2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FBB6D-56BD-4351-8CA9-A8FAC192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6ED6A-0F5C-43F4-A05F-FC24B199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48A69-0160-4E0E-8E7B-61FE20283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2283-129F-44C1-9B1A-9DF8CEBFC97B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DEFB3-D0DE-42B9-AD1F-1FE0A6804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2AA1F-E321-48A1-BB94-5A4F3B8B9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2CF14-94B6-4C8A-BD4F-34A31C051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91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chnasapra5@gmail.com" TargetMode="External"/><Relationship Id="rId2" Type="http://schemas.openxmlformats.org/officeDocument/2006/relationships/hyperlink" Target="mailto:rachna.sapra@Natwest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E48E-D96E-4A90-9AD7-C82F84D17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IN" sz="4800" dirty="0"/>
              <a:t>Data Science Nano Degree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6A9D5-E74C-435F-955B-90E828807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Write A Data Science Blog Post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54C4C-2C26-4006-93CE-1AE54C3EB57F}"/>
              </a:ext>
            </a:extLst>
          </p:cNvPr>
          <p:cNvSpPr txBox="1"/>
          <p:nvPr/>
        </p:nvSpPr>
        <p:spPr>
          <a:xfrm>
            <a:off x="7114535" y="4918229"/>
            <a:ext cx="4714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by:    Rachna Sapra</a:t>
            </a:r>
          </a:p>
          <a:p>
            <a:r>
              <a:rPr lang="en-IN" dirty="0"/>
              <a:t>Official email id   </a:t>
            </a:r>
            <a:r>
              <a:rPr lang="en-IN" dirty="0">
                <a:hlinkClick r:id="rId2"/>
              </a:rPr>
              <a:t>rachna.sapra@Natwest.com</a:t>
            </a:r>
            <a:endParaRPr lang="en-IN" dirty="0"/>
          </a:p>
          <a:p>
            <a:r>
              <a:rPr lang="en-IN" dirty="0"/>
              <a:t>Personal email id</a:t>
            </a:r>
            <a:r>
              <a:rPr lang="en-IN"/>
              <a:t>: </a:t>
            </a:r>
            <a:r>
              <a:rPr lang="en-IN">
                <a:hlinkClick r:id="rId3"/>
              </a:rPr>
              <a:t>rachnasapra5@gmail.com</a:t>
            </a:r>
            <a:endParaRPr lang="en-IN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74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829C-0C7C-4EA4-97EB-D741B604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context- Airbnb Analysis</a:t>
            </a:r>
            <a:br>
              <a:rPr lang="en-IN" dirty="0"/>
            </a:br>
            <a:r>
              <a:rPr lang="en-IN" dirty="0"/>
              <a:t>(Seattle Vs Boston)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7639-D852-45D7-97A8-643ECD20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About Airbnb:  </a:t>
            </a:r>
            <a:r>
              <a:rPr lang="en-IN" sz="1800" dirty="0"/>
              <a:t>It</a:t>
            </a:r>
            <a:r>
              <a:rPr lang="en-US" sz="1800" dirty="0"/>
              <a:t>’s an American vacation rental online marketplace company based in San Francisco, California, United States. Airbnb maintains and hosts a marketplace, accessible to consumers on its website. or via an app.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B1516-9864-4FF1-9591-44E88017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58" y="2601158"/>
            <a:ext cx="8280221" cy="3994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836E57-BC5D-469D-B7DF-D73AA0E5EA2A}"/>
              </a:ext>
            </a:extLst>
          </p:cNvPr>
          <p:cNvSpPr txBox="1"/>
          <p:nvPr/>
        </p:nvSpPr>
        <p:spPr>
          <a:xfrm>
            <a:off x="9445752" y="2547893"/>
            <a:ext cx="24597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Seattle is quite new than Boston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Boston is more expensive the Seattle which will further help to answer my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Deep dive into there business will be answerable by our Analysis and questions we are answer.</a:t>
            </a:r>
          </a:p>
        </p:txBody>
      </p:sp>
    </p:spTree>
    <p:extLst>
      <p:ext uri="{BB962C8B-B14F-4D97-AF65-F5344CB8AC3E}">
        <p14:creationId xmlns:p14="http://schemas.microsoft.com/office/powerpoint/2010/main" val="145979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3452-DD09-46D2-9B56-7F2C99E7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5" y="365125"/>
            <a:ext cx="10764175" cy="1125695"/>
          </a:xfrm>
        </p:spPr>
        <p:txBody>
          <a:bodyPr/>
          <a:lstStyle/>
          <a:p>
            <a:r>
              <a:rPr lang="en-IN" dirty="0"/>
              <a:t>About  Data (Seattle Vs Boston)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39B4F4-AC35-423F-939C-4B3B6F76B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052739"/>
              </p:ext>
            </p:extLst>
          </p:nvPr>
        </p:nvGraphicFramePr>
        <p:xfrm>
          <a:off x="589625" y="1559295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484879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256686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20623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Is feasible for comparison?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42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 ( As variable are similar)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0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No(Data in both csv are on different calendar dates, so exact pattern can’t be 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4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No(Because of time issue)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719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F995D0-70F9-4A6E-9AC5-FAC4BB94A603}"/>
              </a:ext>
            </a:extLst>
          </p:cNvPr>
          <p:cNvSpPr txBox="1"/>
          <p:nvPr/>
        </p:nvSpPr>
        <p:spPr>
          <a:xfrm>
            <a:off x="589625" y="3923930"/>
            <a:ext cx="9859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have used Listing dataset for Seattle and Boston from </a:t>
            </a:r>
            <a:r>
              <a:rPr lang="en-IN" sz="1800" dirty="0">
                <a:latin typeface="Courier New" panose="02070309020205020404" pitchFamily="49" charset="0"/>
                <a:hlinkClick r:id="rId2"/>
              </a:rPr>
              <a:t>https://www.kaggle.com</a:t>
            </a:r>
            <a:r>
              <a:rPr lang="en-IN" sz="1800" dirty="0">
                <a:latin typeface="Courier New" panose="02070309020205020404" pitchFamily="49" charset="0"/>
              </a:rPr>
              <a:t> </a:t>
            </a:r>
            <a:r>
              <a:rPr lang="en-IN" dirty="0"/>
              <a:t>which I pick from project Page. I used various Python libraries that are listed below:</a:t>
            </a:r>
          </a:p>
          <a:p>
            <a:r>
              <a:rPr lang="en-IN" dirty="0"/>
              <a:t>1. Numpy</a:t>
            </a:r>
          </a:p>
          <a:p>
            <a:r>
              <a:rPr lang="en-IN" dirty="0"/>
              <a:t>2. Pandas</a:t>
            </a:r>
          </a:p>
          <a:p>
            <a:r>
              <a:rPr lang="en-IN" dirty="0"/>
              <a:t>3. Sklearn</a:t>
            </a:r>
          </a:p>
          <a:p>
            <a:r>
              <a:rPr lang="en-IN" dirty="0"/>
              <a:t>4. Seaborn</a:t>
            </a:r>
          </a:p>
          <a:p>
            <a:r>
              <a:rPr lang="en-IN" dirty="0"/>
              <a:t>5. matplotlib.pyplot</a:t>
            </a:r>
          </a:p>
          <a:p>
            <a:r>
              <a:rPr lang="en-IN" dirty="0"/>
              <a:t>6. Collections</a:t>
            </a:r>
          </a:p>
          <a:p>
            <a:r>
              <a:rPr lang="en-IN" dirty="0"/>
              <a:t>7. Math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78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E154-7DD7-43AF-BB93-AF4AE6E4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 </a:t>
            </a:r>
            <a:r>
              <a:rPr lang="en-IN" sz="4900" dirty="0"/>
              <a:t>Questions</a:t>
            </a:r>
            <a:r>
              <a:rPr lang="en-IN" dirty="0"/>
              <a:t> choose to answer but both will be answer from both dataset Seattle Vs Boston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FDD6-8AA6-4DDC-9104-AEB455C1C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What are the most common amenities? Also which most liked and unliked one-There are some things found during Analysis like most popular amnesties and least popular amenities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What attracts the guests most for renting a property in 30, 60, 90 booking days buckets?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What are the most influential features of the dataset to estimate the price of a listing?</a:t>
            </a:r>
          </a:p>
          <a:p>
            <a:pPr marL="514350" indent="-514350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1183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26CA-973A-4BF8-B950-096AB993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52" y="239697"/>
            <a:ext cx="9619696" cy="112270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What are the most common amenities?</a:t>
            </a:r>
            <a:br>
              <a:rPr lang="en-US" sz="4400" dirty="0"/>
            </a:br>
            <a:r>
              <a:rPr lang="en-US" sz="4400" dirty="0"/>
              <a:t>(Seattle Vs Boston)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CA964A-C0B9-43E1-8961-9FD7461C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51" y="2407231"/>
            <a:ext cx="4337483" cy="342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E27DB75-AF96-44A6-B143-957995CC3C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913" y="2340529"/>
            <a:ext cx="5321131" cy="349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B3A004-AB5C-45B5-99CC-169E21E9BDAE}"/>
              </a:ext>
            </a:extLst>
          </p:cNvPr>
          <p:cNvSpPr txBox="1"/>
          <p:nvPr/>
        </p:nvSpPr>
        <p:spPr>
          <a:xfrm>
            <a:off x="6579755" y="1653012"/>
            <a:ext cx="291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Boston Amenities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8CE52-211B-43ED-9171-6B2EDB2E9987}"/>
              </a:ext>
            </a:extLst>
          </p:cNvPr>
          <p:cNvSpPr txBox="1"/>
          <p:nvPr/>
        </p:nvSpPr>
        <p:spPr>
          <a:xfrm>
            <a:off x="1695635" y="1713465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Seattle Amenities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9EB1C6-AFF3-4077-BEF2-C14F7CC6391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116062" y="2082797"/>
            <a:ext cx="0" cy="3181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2B042D-18A1-4A3A-B6E6-39952F67F32B}"/>
              </a:ext>
            </a:extLst>
          </p:cNvPr>
          <p:cNvCxnSpPr>
            <a:cxnSpLocks/>
          </p:cNvCxnSpPr>
          <p:nvPr/>
        </p:nvCxnSpPr>
        <p:spPr>
          <a:xfrm>
            <a:off x="7201269" y="1939064"/>
            <a:ext cx="0" cy="4148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AAFAA19-3E14-4C00-BF82-076E581E267B}"/>
              </a:ext>
            </a:extLst>
          </p:cNvPr>
          <p:cNvSpPr/>
          <p:nvPr/>
        </p:nvSpPr>
        <p:spPr>
          <a:xfrm>
            <a:off x="1420427" y="4403324"/>
            <a:ext cx="1802167" cy="102981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BD61A2-E52E-4745-B8C0-67671D0CCF06}"/>
              </a:ext>
            </a:extLst>
          </p:cNvPr>
          <p:cNvSpPr/>
          <p:nvPr/>
        </p:nvSpPr>
        <p:spPr>
          <a:xfrm>
            <a:off x="6267635" y="4397075"/>
            <a:ext cx="1997474" cy="94728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5762E1-9CAB-49B8-BC82-4228B1FE3ED8}"/>
              </a:ext>
            </a:extLst>
          </p:cNvPr>
          <p:cNvCxnSpPr>
            <a:cxnSpLocks/>
          </p:cNvCxnSpPr>
          <p:nvPr/>
        </p:nvCxnSpPr>
        <p:spPr>
          <a:xfrm flipH="1">
            <a:off x="2816352" y="5211237"/>
            <a:ext cx="8065008" cy="462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DA682B-273E-4446-9E55-7EF6F0E51701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8294480" y="4006991"/>
            <a:ext cx="2660564" cy="11979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4FA088-841D-4A7E-B0BE-C77D3CF01B53}"/>
              </a:ext>
            </a:extLst>
          </p:cNvPr>
          <p:cNvSpPr txBox="1"/>
          <p:nvPr/>
        </p:nvSpPr>
        <p:spPr>
          <a:xfrm>
            <a:off x="10955044" y="2483497"/>
            <a:ext cx="11655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 both cities: 1.Internet 2.Wireless   Internet 3.Heating 4.Kitchen</a:t>
            </a:r>
          </a:p>
          <a:p>
            <a:r>
              <a:rPr lang="en-IN" sz="1600" dirty="0"/>
              <a:t>5.Essentials are top most amenities used.</a:t>
            </a:r>
          </a:p>
        </p:txBody>
      </p:sp>
    </p:spTree>
    <p:extLst>
      <p:ext uri="{BB962C8B-B14F-4D97-AF65-F5344CB8AC3E}">
        <p14:creationId xmlns:p14="http://schemas.microsoft.com/office/powerpoint/2010/main" val="170728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43C2-796A-4987-8E98-8F8687D4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Seattle Top/Bottom Amenities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A194A3-D995-49AB-A631-3978F00CB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78" y="2262189"/>
            <a:ext cx="4531218" cy="374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95D1AF-52E8-47F0-8E9A-6FF5A4A02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45" y="2181827"/>
            <a:ext cx="4327032" cy="343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03D2EC-67B3-4726-8A37-D0BC7FDC14B8}"/>
              </a:ext>
            </a:extLst>
          </p:cNvPr>
          <p:cNvSpPr/>
          <p:nvPr/>
        </p:nvSpPr>
        <p:spPr>
          <a:xfrm>
            <a:off x="9623394" y="4030462"/>
            <a:ext cx="1855433" cy="14470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C7C58-BAA5-4E1F-AF1A-B212D5D48055}"/>
              </a:ext>
            </a:extLst>
          </p:cNvPr>
          <p:cNvSpPr/>
          <p:nvPr/>
        </p:nvSpPr>
        <p:spPr>
          <a:xfrm>
            <a:off x="1677880" y="4429957"/>
            <a:ext cx="1908699" cy="14736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7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C6C1-D5C9-4DBF-AD7F-C84DAEC1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Boston Top/Bottom Amenities</a:t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980006-6A2E-4770-8FD5-58560099B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9440"/>
            <a:ext cx="4628873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8D071F1-7E5E-4130-BF15-1C8573FD6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560" y="1921508"/>
            <a:ext cx="5356842" cy="472440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D98334-FCAA-4012-BD1E-F06988940D10}"/>
              </a:ext>
            </a:extLst>
          </p:cNvPr>
          <p:cNvSpPr/>
          <p:nvPr/>
        </p:nvSpPr>
        <p:spPr>
          <a:xfrm>
            <a:off x="1251751" y="4057095"/>
            <a:ext cx="1757779" cy="13255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4F2B9-F79A-4332-A9B8-34DF29A4FB13}"/>
              </a:ext>
            </a:extLst>
          </p:cNvPr>
          <p:cNvSpPr/>
          <p:nvPr/>
        </p:nvSpPr>
        <p:spPr>
          <a:xfrm>
            <a:off x="9765437" y="4145873"/>
            <a:ext cx="2024109" cy="23470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03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6A17-AFBD-49A4-A4E3-39110B1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What attracts the guests most for renting a property? </a:t>
            </a:r>
            <a:br>
              <a:rPr lang="en-US" sz="4400" dirty="0"/>
            </a:br>
            <a:r>
              <a:rPr lang="en-US" sz="1800" dirty="0"/>
              <a:t>Here I used 30, 60, 90 days split to understand the property type as well as days segment split which is more convenient.</a:t>
            </a:r>
            <a:br>
              <a:rPr lang="en-US" sz="4400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56B277-35F9-4A54-BA6A-16D8C5BF29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1" y="2067059"/>
            <a:ext cx="5283415" cy="325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89E9B46-799A-4D1B-9FD7-1CD41C47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7059"/>
            <a:ext cx="5592932" cy="325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10F0E5-4158-4ABB-9908-A0954EB0CFE5}"/>
              </a:ext>
            </a:extLst>
          </p:cNvPr>
          <p:cNvSpPr txBox="1"/>
          <p:nvPr/>
        </p:nvSpPr>
        <p:spPr>
          <a:xfrm>
            <a:off x="1147439" y="154027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Seattle Amenities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83A5E-EA15-4F61-A1F7-2A8A14F92A6E}"/>
              </a:ext>
            </a:extLst>
          </p:cNvPr>
          <p:cNvSpPr txBox="1"/>
          <p:nvPr/>
        </p:nvSpPr>
        <p:spPr>
          <a:xfrm>
            <a:off x="6465163" y="158474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Boston Amenities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10C16-2ED7-4A04-BA7D-95CD4F24DCAD}"/>
              </a:ext>
            </a:extLst>
          </p:cNvPr>
          <p:cNvSpPr txBox="1"/>
          <p:nvPr/>
        </p:nvSpPr>
        <p:spPr>
          <a:xfrm>
            <a:off x="727969" y="5655076"/>
            <a:ext cx="103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Conclusions:</a:t>
            </a:r>
          </a:p>
          <a:p>
            <a:r>
              <a:rPr lang="en-IN" dirty="0"/>
              <a:t>1. We can see in Seattle Entire Room is more popular whereas in Boston private room.</a:t>
            </a:r>
          </a:p>
          <a:p>
            <a:r>
              <a:rPr lang="en-IN" dirty="0"/>
              <a:t>2. When we see  30, 60, 90 which days spend is more popular line graph clearly tells the trend that Booking   30 days is most popular.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F8C8C-D2B0-433A-AD68-1F792BD3E835}"/>
              </a:ext>
            </a:extLst>
          </p:cNvPr>
          <p:cNvSpPr/>
          <p:nvPr/>
        </p:nvSpPr>
        <p:spPr>
          <a:xfrm>
            <a:off x="727969" y="4903922"/>
            <a:ext cx="1349406" cy="53223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4F04DF-7F48-4FC6-A412-4C2680C08540}"/>
              </a:ext>
            </a:extLst>
          </p:cNvPr>
          <p:cNvSpPr/>
          <p:nvPr/>
        </p:nvSpPr>
        <p:spPr>
          <a:xfrm>
            <a:off x="6285390" y="4903922"/>
            <a:ext cx="1287262" cy="53223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8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80F1-C7D1-4266-A4D1-79C69518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What are the most influential features of the dataset to estimate the price of a listing?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D2EC-A200-43C6-9BC2-87676052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0247"/>
          </a:xfrm>
        </p:spPr>
        <p:txBody>
          <a:bodyPr>
            <a:normAutofit/>
          </a:bodyPr>
          <a:lstStyle/>
          <a:p>
            <a:r>
              <a:rPr lang="en-IN" dirty="0"/>
              <a:t>This is better answered in Python Notebook but </a:t>
            </a:r>
            <a:r>
              <a:rPr lang="en-IN" dirty="0" err="1"/>
              <a:t>seattle</a:t>
            </a:r>
            <a:r>
              <a:rPr lang="en-IN" dirty="0"/>
              <a:t> has far better result that Boston as R-square value for Seattle was </a:t>
            </a:r>
            <a:r>
              <a:rPr lang="en-IN" dirty="0" err="1"/>
              <a:t>btter</a:t>
            </a:r>
            <a:r>
              <a:rPr lang="en-IN" dirty="0"/>
              <a:t> that Boston.</a:t>
            </a:r>
          </a:p>
          <a:p>
            <a:endParaRPr lang="en-IN" dirty="0"/>
          </a:p>
          <a:p>
            <a:r>
              <a:rPr lang="en-IN" dirty="0"/>
              <a:t>Although features  were 79 approx. for Seattle where for Boston is 31 far less.</a:t>
            </a:r>
          </a:p>
          <a:p>
            <a:endParaRPr lang="en-IN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FF42948-BC32-4671-A96D-2A53C09B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16" y="4067406"/>
            <a:ext cx="38004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25867EC-9465-4CE7-AFCD-01DF2D219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627" y="4067406"/>
            <a:ext cx="37433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35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523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Data Science Nano Degree Project </vt:lpstr>
      <vt:lpstr>Business context- Airbnb Analysis (Seattle Vs Boston)</vt:lpstr>
      <vt:lpstr>About  Data (Seattle Vs Boston)</vt:lpstr>
      <vt:lpstr>3 Questions choose to answer but both will be answer from both dataset Seattle Vs Boston </vt:lpstr>
      <vt:lpstr>What are the most common amenities? (Seattle Vs Boston)</vt:lpstr>
      <vt:lpstr>In Seattle Top/Bottom Amenities </vt:lpstr>
      <vt:lpstr>In Boston Top/Bottom Amenities </vt:lpstr>
      <vt:lpstr>What attracts the guests most for renting a property?  Here I used 30, 60, 90 days split to understand the property type as well as days segment split which is more convenient. </vt:lpstr>
      <vt:lpstr>What are the most influential features of the dataset to estimate the price of a listing?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Nano Degree Project</dc:title>
  <dc:creator>rachna sapra</dc:creator>
  <cp:lastModifiedBy>rachna sapra</cp:lastModifiedBy>
  <cp:revision>14</cp:revision>
  <dcterms:created xsi:type="dcterms:W3CDTF">2021-01-02T18:15:49Z</dcterms:created>
  <dcterms:modified xsi:type="dcterms:W3CDTF">2021-01-03T18:58:28Z</dcterms:modified>
</cp:coreProperties>
</file>