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Default Extension="vml" ContentType="application/vnd.openxmlformats-officedocument.vmlDrawing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D7E94-3F21-DA49-9696-437F06F38498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4E4E4-366F-484C-8FB6-DD4EAEFE0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281B-4CE7-8E4D-A5ED-28ED9CFD44C7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B2FA0-D9DB-3D43-ACBC-DA2EC5F51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D4B3-6A1B-914F-8113-E693419BCA8D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D6AA-7580-D046-BD40-816A41B7F74C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22B2-D5E3-A14B-9E47-559E99533766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5904-407A-8B44-B29F-FE866F58D2B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65-F889-8A46-8C8F-DA71BB655174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E9F5-4C9A-6744-82C3-DF707B1BAAB9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E223-1D6E-1B47-B87F-61ED840D9F46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906B-F251-3E4F-B5E0-922EA723F74D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8B37-06ED-044E-9E58-B7BBC4451465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AC55-57C9-1D4E-B459-651426F70F50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0416-2349-C74E-B3B5-FC761527309C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7541-B753-6A40-ABF7-2D4A55908C76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0365-DDF8-494A-BEFF-249F8BA353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Principles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70F5-0400-6A47-9D2E-188C16DFB74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1525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8EE-80AD-EA4C-A40A-1E0DD7FD1856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A9B0-7181-054B-BF87-F106173AEB71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26F-3D36-324F-989D-534A2CC13ADC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pPr>
              <a:buNone/>
            </a:pPr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pPr>
              <a:buNone/>
            </a:pPr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pPr>
              <a:buNone/>
            </a:pPr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0EA-E3A5-8740-8500-0F0C6BECA018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0661-50B5-C84A-A04A-388186E6A7FB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rgbClr val="FF0000"/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rgbClr val="FF0000"/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rgbClr val="FF0000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</a:t>
            </a:r>
            <a:r>
              <a:rPr lang="en-US" sz="5838" dirty="0" smtClean="0"/>
              <a:t>10</a:t>
            </a:r>
            <a:r>
              <a:rPr lang="en-US" sz="5838" baseline="30000" dirty="0" smtClean="0"/>
              <a:t>3</a:t>
            </a:r>
            <a:endParaRPr lang="en-US" sz="5838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638786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63012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294-588D-264A-808A-C5743CC34C89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>
              <a:buNone/>
            </a:pPr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>
              <a:buNone/>
            </a:pPr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4619-5DFF-1749-9AD7-B40A10BCCDFD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Cracking Passwords by 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25" y="1600200"/>
            <a:ext cx="880793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Suppose a password has to be a string of letters and digits beginning with a letter</a:t>
            </a:r>
          </a:p>
          <a:p>
            <a:r>
              <a:rPr lang="en-US" dirty="0" smtClean="0"/>
              <a:t>So there are 52∙</a:t>
            </a:r>
            <a:r>
              <a:rPr lang="en-US" dirty="0" smtClean="0"/>
              <a:t>62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smtClean="0"/>
              <a:t>passwords of length 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Suppose a computer can try a password every billionth of a second (one nanosecond per try)</a:t>
            </a:r>
          </a:p>
          <a:p>
            <a:r>
              <a:rPr lang="en-US" dirty="0" smtClean="0"/>
              <a:t>How big does </a:t>
            </a:r>
            <a:r>
              <a:rPr lang="en-US" dirty="0" err="1" smtClean="0"/>
              <a:t>n</a:t>
            </a:r>
            <a:r>
              <a:rPr lang="en-US" dirty="0" smtClean="0"/>
              <a:t> have to be for it to take more than a day to try them all?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5904-407A-8B44-B29F-FE866F58D2B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a 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52∙</a:t>
            </a:r>
            <a:r>
              <a:rPr lang="en-US" dirty="0" smtClean="0"/>
              <a:t>62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smtClean="0"/>
              <a:t>&gt; number of nanoseconds in a day = 24∙60∙60∙10</a:t>
            </a:r>
            <a:r>
              <a:rPr lang="en-US" baseline="30000" dirty="0" smtClean="0"/>
              <a:t>9</a:t>
            </a:r>
            <a:endParaRPr lang="en-US" dirty="0" smtClean="0"/>
          </a:p>
          <a:p>
            <a:r>
              <a:rPr lang="en-US" dirty="0" smtClean="0"/>
              <a:t>62</a:t>
            </a:r>
            <a:r>
              <a:rPr lang="en-US" baseline="30000" dirty="0" smtClean="0"/>
              <a:t>n-1 </a:t>
            </a:r>
            <a:r>
              <a:rPr lang="en-US" dirty="0" smtClean="0"/>
              <a:t>&gt; 1.66∙10</a:t>
            </a:r>
            <a:r>
              <a:rPr lang="en-US" baseline="30000" dirty="0" smtClean="0"/>
              <a:t>12</a:t>
            </a:r>
            <a:endParaRPr lang="en-US" baseline="30000" dirty="0" smtClean="0"/>
          </a:p>
          <a:p>
            <a:r>
              <a:rPr lang="en-US" dirty="0" smtClean="0"/>
              <a:t>n</a:t>
            </a:r>
            <a:r>
              <a:rPr lang="en-US" dirty="0" smtClean="0"/>
              <a:t>-1 </a:t>
            </a:r>
            <a:r>
              <a:rPr lang="en-US" dirty="0" smtClean="0"/>
              <a:t>&gt; log (1.66∙10</a:t>
            </a:r>
            <a:r>
              <a:rPr lang="en-US" baseline="30000" dirty="0" smtClean="0"/>
              <a:t>12</a:t>
            </a:r>
            <a:r>
              <a:rPr lang="en-US" dirty="0" smtClean="0"/>
              <a:t>)/log 62 ≈ </a:t>
            </a:r>
            <a:r>
              <a:rPr lang="en-US" dirty="0" smtClean="0"/>
              <a:t>6.8</a:t>
            </a:r>
          </a:p>
          <a:p>
            <a:r>
              <a:rPr lang="en-US" dirty="0" smtClean="0"/>
              <a:t>So if passwords are at least 8 characters long it would take more than a day to try them all by exhaustive search.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5904-407A-8B44-B29F-FE866F58D2B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48130" name="Equation" r:id="rId3" imgW="114300" imgH="165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5904-407A-8B44-B29F-FE866F58D2B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6A60-D321-F445-8B2B-BE88F7560AF9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None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  <a:buNone/>
            </a:pPr>
            <a:r>
              <a:rPr lang="en-US" sz="4800" dirty="0" smtClean="0"/>
              <a:t>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None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  <a:buNone/>
            </a:pPr>
            <a:r>
              <a:rPr lang="en-US" sz="4800" dirty="0" smtClean="0"/>
              <a:t>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8D96-F1C6-D34D-BD03-FEE057C4C636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B5E-8A87-DF48-B868-9CA481B1DCD1}" type="datetime1">
              <a:rPr lang="en-US" smtClean="0"/>
              <a:pPr/>
              <a:t>3/22/12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AF17-97EF-2447-9A28-EF72B50E0377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C9AB104-7168-4BC9-BC2B-31EA894A1A1E}" type="slidenum">
              <a:rPr lang="en-US" sz="1100" smtClean="0"/>
              <a:pPr/>
              <a:t>6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17 women, 25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17 + 25 = 42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9584-C4B0-2C49-AC4D-2707146ECC44}" type="datetime1">
              <a:rPr lang="en-US" smtClean="0"/>
              <a:pPr/>
              <a:t>3/22/12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men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women,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man/woman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C08F-533E-544F-B39A-587B6F36EC57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6BA-7CE2-BF48-9F1D-A345134938A8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build="allAtOnce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05171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>
              <a:buNone/>
            </a:pPr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>
              <a:buNone/>
            </a:pPr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8BE7-637E-8F41-B44B-C9C84BD3BCCE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164</TotalTime>
  <Words>841</Words>
  <Application>Microsoft Macintosh PowerPoint</Application>
  <PresentationFormat>On-screen Show (4:3)</PresentationFormat>
  <Paragraphs>146</Paragraphs>
  <Slides>19</Slides>
  <Notes>15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CS20 template</vt:lpstr>
      <vt:lpstr>Equation</vt:lpstr>
      <vt:lpstr>Counting</vt:lpstr>
      <vt:lpstr>Counting in Gambling</vt:lpstr>
      <vt:lpstr>Counting in Algorithms</vt:lpstr>
      <vt:lpstr>Counting in Cryptography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Cracking Passwords by Exhaustive Search</vt:lpstr>
      <vt:lpstr>More than a day: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Harry Lewis</dc:creator>
  <cp:lastModifiedBy>Harry Lewis</cp:lastModifiedBy>
  <cp:revision>15</cp:revision>
  <dcterms:created xsi:type="dcterms:W3CDTF">2012-03-22T15:42:44Z</dcterms:created>
  <dcterms:modified xsi:type="dcterms:W3CDTF">2012-03-22T15:53:58Z</dcterms:modified>
</cp:coreProperties>
</file>