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1" d="100"/>
          <a:sy n="121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1BE9E-94A4-054C-AD7C-BB1C70B67810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7AD53-DF7C-4942-8FFB-65B8B9A637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Modular Arithmetic </a:t>
            </a:r>
            <a:r>
              <a:rPr lang="en-US" dirty="0" err="1" smtClean="0"/>
              <a:t>Warmup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3</a:t>
            </a:r>
            <a:r>
              <a:rPr lang="en-US" baseline="30000" dirty="0" smtClean="0"/>
              <a:t>2</a:t>
            </a:r>
            <a:r>
              <a:rPr lang="en-US" dirty="0" smtClean="0"/>
              <a:t> (mod 7)?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= 9 = 2 (mod 7)</a:t>
            </a:r>
          </a:p>
          <a:p>
            <a:r>
              <a:rPr lang="en-US" dirty="0" smtClean="0"/>
              <a:t>What is 3</a:t>
            </a:r>
            <a:r>
              <a:rPr lang="en-US" baseline="30000" dirty="0" smtClean="0"/>
              <a:t>25</a:t>
            </a:r>
            <a:r>
              <a:rPr lang="en-US" dirty="0" smtClean="0"/>
              <a:t> (mod 7)?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25</a:t>
            </a:r>
            <a:r>
              <a:rPr lang="en-US" dirty="0" smtClean="0"/>
              <a:t> = (3</a:t>
            </a:r>
            <a:r>
              <a:rPr lang="en-US" baseline="30000" dirty="0" smtClean="0"/>
              <a:t>12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×3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12</a:t>
            </a:r>
            <a:r>
              <a:rPr lang="en-US" dirty="0" smtClean="0"/>
              <a:t> = (3</a:t>
            </a:r>
            <a:r>
              <a:rPr lang="en-US" baseline="30000" dirty="0" smtClean="0"/>
              <a:t>6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6</a:t>
            </a:r>
            <a:r>
              <a:rPr lang="en-US" dirty="0" smtClean="0"/>
              <a:t> = (3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3</a:t>
            </a:r>
            <a:r>
              <a:rPr lang="en-US" dirty="0" smtClean="0"/>
              <a:t> = 3</a:t>
            </a:r>
            <a:r>
              <a:rPr lang="en-US" baseline="30000" dirty="0" smtClean="0"/>
              <a:t>2</a:t>
            </a:r>
            <a:r>
              <a:rPr lang="en-US" dirty="0" smtClean="0"/>
              <a:t>×3 = 2×3 = 6 (mod 7)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6</a:t>
            </a:r>
            <a:r>
              <a:rPr lang="en-US" dirty="0" smtClean="0"/>
              <a:t> = 6</a:t>
            </a:r>
            <a:r>
              <a:rPr lang="en-US" baseline="30000" dirty="0" smtClean="0"/>
              <a:t>2</a:t>
            </a:r>
            <a:r>
              <a:rPr lang="en-US" dirty="0" smtClean="0"/>
              <a:t> = 1 (mod 7)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12</a:t>
            </a:r>
            <a:r>
              <a:rPr lang="en-US" dirty="0" smtClean="0"/>
              <a:t> = 1</a:t>
            </a:r>
            <a:r>
              <a:rPr lang="en-US" baseline="30000" dirty="0" smtClean="0"/>
              <a:t>2</a:t>
            </a:r>
            <a:r>
              <a:rPr lang="en-US" dirty="0" smtClean="0"/>
              <a:t> = 1 (mod 7)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25</a:t>
            </a:r>
            <a:r>
              <a:rPr lang="en-US" dirty="0" smtClean="0"/>
              <a:t> = 1</a:t>
            </a:r>
            <a:r>
              <a:rPr lang="en-US" baseline="30000" dirty="0" smtClean="0"/>
              <a:t>2</a:t>
            </a:r>
            <a:r>
              <a:rPr lang="en-US" dirty="0" smtClean="0"/>
              <a:t> × 3 = 3 (mod 7)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7" y="1600200"/>
            <a:ext cx="8505363" cy="50382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 25 is a base-7 discrete logarithm of 3 since 3</a:t>
            </a:r>
            <a:r>
              <a:rPr lang="en-US" baseline="30000" dirty="0" smtClean="0"/>
              <a:t>25</a:t>
            </a:r>
            <a:r>
              <a:rPr lang="en-US" dirty="0" smtClean="0"/>
              <a:t> = 3 (mod 7)</a:t>
            </a:r>
          </a:p>
          <a:p>
            <a:r>
              <a:rPr lang="en-US" dirty="0" smtClean="0"/>
              <a:t>What is log</a:t>
            </a:r>
            <a:r>
              <a:rPr lang="en-US" baseline="-25000" dirty="0" smtClean="0"/>
              <a:t>123</a:t>
            </a:r>
            <a:r>
              <a:rPr lang="en-US" dirty="0" smtClean="0"/>
              <a:t>133226724974042726916099225072978121787999602681264220242808237393822637462751150704898781659019329899261348951831735003?</a:t>
            </a:r>
          </a:p>
          <a:p>
            <a:r>
              <a:rPr lang="en-US" dirty="0" smtClean="0"/>
              <a:t>Easy using Wolfram alpha: </a:t>
            </a:r>
          </a:p>
          <a:p>
            <a:pPr lvl="1"/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err="1" smtClean="0"/>
              <a:t>a</a:t>
            </a:r>
            <a:r>
              <a:rPr lang="en-US" dirty="0" smtClean="0"/>
              <a:t> = log a/log </a:t>
            </a:r>
            <a:r>
              <a:rPr lang="en-US" dirty="0" err="1" smtClean="0"/>
              <a:t>b</a:t>
            </a:r>
            <a:endParaRPr lang="en-US" dirty="0" smtClean="0"/>
          </a:p>
          <a:p>
            <a:r>
              <a:rPr lang="en-US" dirty="0" smtClean="0"/>
              <a:t>But what is a discrete base 123 log of 1 (mod 7)?</a:t>
            </a:r>
          </a:p>
          <a:p>
            <a:r>
              <a:rPr lang="en-US" dirty="0" smtClean="0"/>
              <a:t>57 is an answer since 123</a:t>
            </a:r>
            <a:r>
              <a:rPr lang="en-US" baseline="30000" dirty="0" smtClean="0"/>
              <a:t>57</a:t>
            </a:r>
            <a:r>
              <a:rPr lang="en-US" dirty="0" smtClean="0"/>
              <a:t> = 19032389282006103845157032153282588826857086097323460034686891056260376780393021529271254522717047128465906993118819286×7+1</a:t>
            </a:r>
          </a:p>
          <a:p>
            <a:r>
              <a:rPr lang="en-US" dirty="0" smtClean="0"/>
              <a:t>But how would you ever know?</a:t>
            </a:r>
          </a:p>
          <a:p>
            <a:r>
              <a:rPr lang="en-US" dirty="0" smtClean="0"/>
              <a:t>And if the base and the modulus get bigger ….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FINIS!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1378</TotalTime>
  <Words>178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CS20 template</vt:lpstr>
      <vt:lpstr>Modular Arithmetic Warmup</vt:lpstr>
      <vt:lpstr>Computing powers</vt:lpstr>
      <vt:lpstr>Discrete Logarithms</vt:lpstr>
      <vt:lpstr>FINIS!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Arithmetic Warmup</dc:title>
  <dc:creator>Harry Lewis</dc:creator>
  <cp:lastModifiedBy>Harry Lewis</cp:lastModifiedBy>
  <cp:revision>2</cp:revision>
  <dcterms:created xsi:type="dcterms:W3CDTF">2014-04-21T21:23:46Z</dcterms:created>
  <dcterms:modified xsi:type="dcterms:W3CDTF">2015-04-26T19:32:08Z</dcterms:modified>
</cp:coreProperties>
</file>