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014F-DD41-7549-A927-E333C1D5D1A7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A69D-B606-2541-B77B-D064AACF24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A69D-B606-2541-B77B-D064AACF245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0097-1BBB-0741-AEA5-544C719D461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1439-70CA-854F-BC6F-B0B9B339AA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Relations and Functions </a:t>
            </a:r>
            <a:r>
              <a:rPr lang="en-US" dirty="0" err="1" smtClean="0">
                <a:latin typeface="Comic Sans MS"/>
                <a:cs typeface="Comic Sans MS"/>
              </a:rPr>
              <a:t>Warmup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What kinds of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Total, Partial, Injective, </a:t>
            </a:r>
            <a:r>
              <a:rPr lang="en-US" dirty="0" err="1" smtClean="0">
                <a:latin typeface="Comic Sans MS"/>
                <a:cs typeface="Comic Sans MS"/>
              </a:rPr>
              <a:t>surjective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bijective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</a:p>
          <a:p>
            <a:r>
              <a:rPr lang="en-US" dirty="0" smtClean="0">
                <a:latin typeface="Comic Sans MS"/>
                <a:cs typeface="Comic Sans MS"/>
              </a:rPr>
              <a:t>Domain = </a:t>
            </a:r>
            <a:r>
              <a:rPr lang="en-US" dirty="0" err="1" smtClean="0">
                <a:latin typeface="Comic Sans MS"/>
                <a:cs typeface="Comic Sans MS"/>
              </a:rPr>
              <a:t>Codomain</a:t>
            </a:r>
            <a:r>
              <a:rPr lang="en-US" dirty="0" smtClean="0">
                <a:latin typeface="Comic Sans MS"/>
                <a:cs typeface="Comic Sans MS"/>
              </a:rPr>
              <a:t> = N, </a:t>
            </a:r>
            <a:r>
              <a:rPr lang="en-US" dirty="0" err="1" smtClean="0">
                <a:latin typeface="Comic Sans MS"/>
                <a:cs typeface="Comic Sans MS"/>
              </a:rPr>
              <a:t>f(x</a:t>
            </a:r>
            <a:r>
              <a:rPr lang="en-US" dirty="0" smtClean="0">
                <a:latin typeface="Comic Sans MS"/>
                <a:cs typeface="Comic Sans MS"/>
              </a:rPr>
              <a:t>) = x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</a:p>
          <a:p>
            <a:r>
              <a:rPr lang="en-US" dirty="0" smtClean="0">
                <a:latin typeface="Comic Sans MS"/>
                <a:cs typeface="Comic Sans MS"/>
              </a:rPr>
              <a:t>Domain = </a:t>
            </a:r>
            <a:r>
              <a:rPr lang="en-US" dirty="0" err="1" smtClean="0">
                <a:latin typeface="Comic Sans MS"/>
                <a:cs typeface="Comic Sans MS"/>
              </a:rPr>
              <a:t>Codomain</a:t>
            </a:r>
            <a:r>
              <a:rPr lang="en-US" dirty="0" smtClean="0">
                <a:latin typeface="Comic Sans MS"/>
                <a:cs typeface="Comic Sans MS"/>
              </a:rPr>
              <a:t> = </a:t>
            </a:r>
            <a:r>
              <a:rPr lang="en-US" dirty="0" smtClean="0">
                <a:latin typeface="Comic Sans MS"/>
                <a:cs typeface="Comic Sans MS"/>
              </a:rPr>
              <a:t>R, </a:t>
            </a:r>
            <a:r>
              <a:rPr lang="en-US" dirty="0" err="1" smtClean="0">
                <a:latin typeface="Comic Sans MS"/>
                <a:cs typeface="Comic Sans MS"/>
              </a:rPr>
              <a:t>f(x</a:t>
            </a:r>
            <a:r>
              <a:rPr lang="en-US" dirty="0" smtClean="0">
                <a:latin typeface="Comic Sans MS"/>
                <a:cs typeface="Comic Sans MS"/>
              </a:rPr>
              <a:t>) = x</a:t>
            </a:r>
            <a:r>
              <a:rPr lang="en-US" baseline="30000" dirty="0" smtClean="0">
                <a:latin typeface="Comic Sans MS"/>
                <a:cs typeface="Comic Sans MS"/>
              </a:rPr>
              <a:t>1/2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Domain = </a:t>
            </a:r>
            <a:r>
              <a:rPr lang="en-US" dirty="0" err="1" smtClean="0">
                <a:latin typeface="Comic Sans MS"/>
                <a:cs typeface="Comic Sans MS"/>
              </a:rPr>
              <a:t>Codomain</a:t>
            </a:r>
            <a:r>
              <a:rPr lang="en-US" dirty="0" smtClean="0">
                <a:latin typeface="Comic Sans MS"/>
                <a:cs typeface="Comic Sans MS"/>
              </a:rPr>
              <a:t> = </a:t>
            </a:r>
            <a:r>
              <a:rPr lang="en-US" dirty="0" smtClean="0">
                <a:latin typeface="Comic Sans MS"/>
                <a:cs typeface="Comic Sans MS"/>
              </a:rPr>
              <a:t>Z, </a:t>
            </a:r>
            <a:r>
              <a:rPr lang="en-US" dirty="0" err="1" smtClean="0">
                <a:latin typeface="Comic Sans MS"/>
                <a:cs typeface="Comic Sans MS"/>
              </a:rPr>
              <a:t>f(x</a:t>
            </a:r>
            <a:r>
              <a:rPr lang="en-US" dirty="0" smtClean="0">
                <a:latin typeface="Comic Sans MS"/>
                <a:cs typeface="Comic Sans MS"/>
              </a:rPr>
              <a:t>) = x</a:t>
            </a:r>
            <a:r>
              <a:rPr lang="en-US" baseline="30000" dirty="0" smtClean="0">
                <a:latin typeface="Comic Sans MS"/>
                <a:cs typeface="Comic Sans MS"/>
              </a:rPr>
              <a:t>3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Domain = </a:t>
            </a:r>
            <a:r>
              <a:rPr lang="en-US" dirty="0" err="1" smtClean="0">
                <a:latin typeface="Comic Sans MS"/>
                <a:cs typeface="Comic Sans MS"/>
              </a:rPr>
              <a:t>Codomain</a:t>
            </a:r>
            <a:r>
              <a:rPr lang="en-US" dirty="0" smtClean="0">
                <a:latin typeface="Comic Sans MS"/>
                <a:cs typeface="Comic Sans MS"/>
              </a:rPr>
              <a:t> = </a:t>
            </a:r>
            <a:r>
              <a:rPr lang="en-US" dirty="0" smtClean="0">
                <a:latin typeface="Comic Sans MS"/>
                <a:cs typeface="Comic Sans MS"/>
              </a:rPr>
              <a:t>R, </a:t>
            </a:r>
            <a:r>
              <a:rPr lang="en-US" dirty="0" err="1" smtClean="0">
                <a:latin typeface="Comic Sans MS"/>
                <a:cs typeface="Comic Sans MS"/>
              </a:rPr>
              <a:t>f(x</a:t>
            </a:r>
            <a:r>
              <a:rPr lang="en-US" dirty="0" smtClean="0">
                <a:latin typeface="Comic Sans MS"/>
                <a:cs typeface="Comic Sans MS"/>
              </a:rPr>
              <a:t>) = x</a:t>
            </a:r>
            <a:r>
              <a:rPr lang="en-US" baseline="30000" dirty="0" smtClean="0">
                <a:latin typeface="Comic Sans MS"/>
                <a:cs typeface="Comic Sans MS"/>
              </a:rPr>
              <a:t>1/3</a:t>
            </a:r>
          </a:p>
          <a:p>
            <a:r>
              <a:rPr lang="en-US" dirty="0" smtClean="0">
                <a:latin typeface="Comic Sans MS"/>
                <a:cs typeface="Comic Sans MS"/>
              </a:rPr>
              <a:t>Domain = </a:t>
            </a:r>
            <a:r>
              <a:rPr lang="en-US" dirty="0" err="1" smtClean="0">
                <a:latin typeface="Comic Sans MS"/>
                <a:cs typeface="Comic Sans MS"/>
              </a:rPr>
              <a:t>Codomain</a:t>
            </a:r>
            <a:r>
              <a:rPr lang="en-US" dirty="0" smtClean="0">
                <a:latin typeface="Comic Sans MS"/>
                <a:cs typeface="Comic Sans MS"/>
              </a:rPr>
              <a:t> = </a:t>
            </a:r>
            <a:r>
              <a:rPr lang="en-US" dirty="0" smtClean="0">
                <a:latin typeface="Comic Sans MS"/>
                <a:cs typeface="Comic Sans MS"/>
              </a:rPr>
              <a:t>Z, </a:t>
            </a:r>
            <a:r>
              <a:rPr lang="en-US" dirty="0" err="1" smtClean="0">
                <a:latin typeface="Comic Sans MS"/>
                <a:cs typeface="Comic Sans MS"/>
              </a:rPr>
              <a:t>f(x</a:t>
            </a:r>
            <a:r>
              <a:rPr lang="en-US" dirty="0" smtClean="0">
                <a:latin typeface="Comic Sans MS"/>
                <a:cs typeface="Comic Sans MS"/>
              </a:rPr>
              <a:t>) = |</a:t>
            </a:r>
            <a:r>
              <a:rPr lang="en-US" dirty="0" err="1" smtClean="0">
                <a:latin typeface="Comic Sans MS"/>
                <a:cs typeface="Comic Sans MS"/>
              </a:rPr>
              <a:t>x</a:t>
            </a:r>
            <a:r>
              <a:rPr lang="en-US" dirty="0" smtClean="0">
                <a:latin typeface="Comic Sans MS"/>
                <a:cs typeface="Comic Sans MS"/>
              </a:rPr>
              <a:t>|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True or False?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650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An injection from one finite set to another of the same size is a </a:t>
            </a:r>
            <a:r>
              <a:rPr lang="en-US" dirty="0" err="1" smtClean="0">
                <a:latin typeface="Comic Sans MS"/>
                <a:cs typeface="Comic Sans MS"/>
              </a:rPr>
              <a:t>bijection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dirty="0" smtClean="0">
                <a:latin typeface="Comic Sans MS"/>
                <a:cs typeface="Comic Sans MS"/>
              </a:rPr>
              <a:t>True!</a:t>
            </a:r>
          </a:p>
          <a:p>
            <a:r>
              <a:rPr lang="en-US" dirty="0" smtClean="0">
                <a:latin typeface="Comic Sans MS"/>
                <a:cs typeface="Comic Sans MS"/>
              </a:rPr>
              <a:t>Let </a:t>
            </a:r>
            <a:r>
              <a:rPr lang="en-US" dirty="0" err="1" smtClean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: A-&gt;B be an </a:t>
            </a:r>
            <a:r>
              <a:rPr lang="en-US" sz="3459" dirty="0" smtClean="0">
                <a:latin typeface="Comic Sans MS"/>
                <a:cs typeface="Comic Sans MS"/>
              </a:rPr>
              <a:t>injection</a:t>
            </a:r>
            <a:r>
              <a:rPr lang="en-US" dirty="0" smtClean="0">
                <a:latin typeface="Comic Sans MS"/>
                <a:cs typeface="Comic Sans MS"/>
              </a:rPr>
              <a:t> where </a:t>
            </a:r>
            <a:br>
              <a:rPr lang="en-US" dirty="0" smtClean="0">
                <a:latin typeface="Comic Sans MS"/>
                <a:cs typeface="Comic Sans MS"/>
              </a:rPr>
            </a:br>
            <a:r>
              <a:rPr lang="en-US" dirty="0" smtClean="0">
                <a:latin typeface="Comic Sans MS"/>
                <a:cs typeface="Comic Sans MS"/>
              </a:rPr>
              <a:t>|A| = |B| = </a:t>
            </a:r>
            <a:r>
              <a:rPr lang="en-US" dirty="0" err="1" smtClean="0">
                <a:latin typeface="Comic Sans MS"/>
                <a:cs typeface="Comic Sans MS"/>
              </a:rPr>
              <a:t>n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So a ≠ </a:t>
            </a:r>
            <a:r>
              <a:rPr lang="en-US" dirty="0" err="1" smtClean="0">
                <a:latin typeface="Comic Sans MS"/>
                <a:cs typeface="Comic Sans MS"/>
              </a:rPr>
              <a:t>b</a:t>
            </a:r>
            <a:r>
              <a:rPr lang="en-US" dirty="0" smtClean="0">
                <a:latin typeface="Comic Sans MS"/>
                <a:cs typeface="Comic Sans MS"/>
              </a:rPr>
              <a:t> =&gt; </a:t>
            </a:r>
            <a:r>
              <a:rPr lang="en-US" dirty="0" err="1" smtClean="0">
                <a:latin typeface="Comic Sans MS"/>
                <a:cs typeface="Comic Sans MS"/>
              </a:rPr>
              <a:t>f(a</a:t>
            </a:r>
            <a:r>
              <a:rPr lang="en-US" dirty="0" smtClean="0">
                <a:latin typeface="Comic Sans MS"/>
                <a:cs typeface="Comic Sans MS"/>
              </a:rPr>
              <a:t>) ≠ </a:t>
            </a:r>
            <a:r>
              <a:rPr lang="en-US" dirty="0" err="1" smtClean="0">
                <a:latin typeface="Comic Sans MS"/>
                <a:cs typeface="Comic Sans MS"/>
              </a:rPr>
              <a:t>f(b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  <a:p>
            <a:r>
              <a:rPr lang="en-US" dirty="0" smtClean="0">
                <a:latin typeface="Comic Sans MS"/>
                <a:cs typeface="Comic Sans MS"/>
              </a:rPr>
              <a:t>Suppose (∃</a:t>
            </a:r>
            <a:r>
              <a:rPr lang="en-US" dirty="0" err="1" smtClean="0">
                <a:latin typeface="Comic Sans MS"/>
                <a:cs typeface="Comic Sans MS"/>
              </a:rPr>
              <a:t>b</a:t>
            </a:r>
            <a:r>
              <a:rPr lang="en-US" dirty="0" err="1" smtClean="0">
                <a:cs typeface="Comic Sans MS"/>
              </a:rPr>
              <a:t>ϵ</a:t>
            </a:r>
            <a:r>
              <a:rPr lang="en-US" dirty="0" err="1" smtClean="0">
                <a:latin typeface="Comic Sans MS"/>
                <a:cs typeface="Comic Sans MS"/>
              </a:rPr>
              <a:t>B</a:t>
            </a:r>
            <a:r>
              <a:rPr lang="en-US" dirty="0" smtClean="0">
                <a:latin typeface="Comic Sans MS"/>
                <a:cs typeface="Comic Sans MS"/>
              </a:rPr>
              <a:t>) (∀</a:t>
            </a:r>
            <a:r>
              <a:rPr lang="en-US" dirty="0" err="1" smtClean="0">
                <a:latin typeface="Comic Sans MS"/>
                <a:cs typeface="Comic Sans MS"/>
              </a:rPr>
              <a:t>a</a:t>
            </a:r>
            <a:r>
              <a:rPr lang="en-US" dirty="0" err="1" smtClean="0">
                <a:cs typeface="Comic Sans MS"/>
              </a:rPr>
              <a:t>ϵ</a:t>
            </a:r>
            <a:r>
              <a:rPr lang="en-US" dirty="0" err="1" smtClean="0">
                <a:latin typeface="Comic Sans MS"/>
                <a:cs typeface="Comic Sans MS"/>
              </a:rPr>
              <a:t>A</a:t>
            </a:r>
            <a:r>
              <a:rPr lang="en-US" dirty="0" smtClean="0">
                <a:latin typeface="Comic Sans MS"/>
                <a:cs typeface="Comic Sans MS"/>
              </a:rPr>
              <a:t>) </a:t>
            </a:r>
            <a:r>
              <a:rPr lang="en-US" dirty="0" err="1" smtClean="0">
                <a:latin typeface="Comic Sans MS"/>
                <a:cs typeface="Comic Sans MS"/>
              </a:rPr>
              <a:t>f(a</a:t>
            </a:r>
            <a:r>
              <a:rPr lang="en-US" dirty="0" smtClean="0">
                <a:latin typeface="Comic Sans MS"/>
                <a:cs typeface="Comic Sans MS"/>
              </a:rPr>
              <a:t>) ≠ </a:t>
            </a:r>
            <a:r>
              <a:rPr lang="en-US" dirty="0" err="1" smtClean="0">
                <a:latin typeface="Comic Sans MS"/>
                <a:cs typeface="Comic Sans MS"/>
              </a:rPr>
              <a:t>b</a:t>
            </a: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Then </a:t>
            </a:r>
            <a:r>
              <a:rPr lang="en-US" dirty="0" err="1" smtClean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: A -&gt; B-{</a:t>
            </a:r>
            <a:r>
              <a:rPr lang="en-US" dirty="0" err="1" smtClean="0">
                <a:latin typeface="Comic Sans MS"/>
                <a:cs typeface="Comic Sans MS"/>
              </a:rPr>
              <a:t>b</a:t>
            </a:r>
            <a:r>
              <a:rPr lang="en-US" dirty="0" smtClean="0">
                <a:latin typeface="Comic Sans MS"/>
                <a:cs typeface="Comic Sans MS"/>
              </a:rPr>
              <a:t>} is actually a function from a set of size </a:t>
            </a:r>
            <a:r>
              <a:rPr lang="en-US" dirty="0" err="1" smtClean="0">
                <a:latin typeface="Comic Sans MS"/>
                <a:cs typeface="Comic Sans MS"/>
              </a:rPr>
              <a:t>n</a:t>
            </a:r>
            <a:r>
              <a:rPr lang="en-US" dirty="0" smtClean="0">
                <a:latin typeface="Comic Sans MS"/>
                <a:cs typeface="Comic Sans MS"/>
              </a:rPr>
              <a:t> to a set of size n-1 and …</a:t>
            </a:r>
          </a:p>
          <a:p>
            <a:r>
              <a:rPr lang="en-US" dirty="0" smtClean="0">
                <a:latin typeface="Comic Sans MS"/>
                <a:cs typeface="Comic Sans MS"/>
              </a:rPr>
              <a:t>by the pigeonhole principle is not injective.</a:t>
            </a:r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TEAM PROBLEMS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5060"/>
          </a:xfrm>
        </p:spPr>
        <p:txBody>
          <a:bodyPr>
            <a:normAutofit/>
          </a:bodyPr>
          <a:lstStyle/>
          <a:p>
            <a:endParaRPr lang="en-US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204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Relations and Functions Warmup</vt:lpstr>
      <vt:lpstr>What kinds of functions?</vt:lpstr>
      <vt:lpstr>_x0007__x0014_True or False?</vt:lpstr>
      <vt:lpstr>_x0007__x0014_TEAM PROBLEMS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 Warmup</dc:title>
  <dc:creator>Harry Lewis</dc:creator>
  <cp:lastModifiedBy>Harry Lewis</cp:lastModifiedBy>
  <cp:revision>2</cp:revision>
  <dcterms:created xsi:type="dcterms:W3CDTF">2014-02-25T19:35:49Z</dcterms:created>
  <dcterms:modified xsi:type="dcterms:W3CDTF">2014-02-25T19:52:54Z</dcterms:modified>
</cp:coreProperties>
</file>