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2" d="100"/>
          <a:sy n="72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8CD9-F41D-2F4C-8467-A90A1CE2D7A6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E8E6-2622-8548-8A8D-79A9611F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8CD9-F41D-2F4C-8467-A90A1CE2D7A6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E8E6-2622-8548-8A8D-79A9611F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8CD9-F41D-2F4C-8467-A90A1CE2D7A6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E8E6-2622-8548-8A8D-79A9611F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8CD9-F41D-2F4C-8467-A90A1CE2D7A6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E8E6-2622-8548-8A8D-79A9611F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8CD9-F41D-2F4C-8467-A90A1CE2D7A6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E8E6-2622-8548-8A8D-79A9611F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8CD9-F41D-2F4C-8467-A90A1CE2D7A6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E8E6-2622-8548-8A8D-79A9611F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8CD9-F41D-2F4C-8467-A90A1CE2D7A6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E8E6-2622-8548-8A8D-79A9611F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8CD9-F41D-2F4C-8467-A90A1CE2D7A6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E8E6-2622-8548-8A8D-79A9611F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8CD9-F41D-2F4C-8467-A90A1CE2D7A6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E8E6-2622-8548-8A8D-79A9611F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8CD9-F41D-2F4C-8467-A90A1CE2D7A6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E8E6-2622-8548-8A8D-79A9611F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8CD9-F41D-2F4C-8467-A90A1CE2D7A6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E8E6-2622-8548-8A8D-79A9611F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C8CD9-F41D-2F4C-8467-A90A1CE2D7A6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E8E6-2622-8548-8A8D-79A9611FAAE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Series </a:t>
            </a:r>
            <a:r>
              <a:rPr lang="en-US" dirty="0" err="1" smtClean="0"/>
              <a:t>Warmup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really bad way to maintain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Given a list L in order</a:t>
            </a:r>
          </a:p>
          <a:p>
            <a:r>
              <a:rPr lang="en-US" dirty="0" smtClean="0"/>
              <a:t>Suppose elements get added dynamically</a:t>
            </a:r>
          </a:p>
          <a:p>
            <a:r>
              <a:rPr lang="en-US" dirty="0" smtClean="0"/>
              <a:t>Problem is to keep it in order</a:t>
            </a:r>
          </a:p>
          <a:p>
            <a:r>
              <a:rPr lang="en-US" dirty="0" smtClean="0"/>
              <a:t>Joe has a sort function available </a:t>
            </a:r>
            <a:r>
              <a:rPr lang="en-US" dirty="0" err="1" smtClean="0"/>
              <a:t>Sort(L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 learned in CS50 not to reinvent any wheels</a:t>
            </a:r>
          </a:p>
          <a:p>
            <a:r>
              <a:rPr lang="en-US" dirty="0" smtClean="0"/>
              <a:t>So when a new element </a:t>
            </a:r>
            <a:r>
              <a:rPr lang="en-US" dirty="0" err="1" smtClean="0"/>
              <a:t>x</a:t>
            </a:r>
            <a:r>
              <a:rPr lang="en-US" dirty="0" smtClean="0"/>
              <a:t> arrives he appends it to the end of L: L &lt;- </a:t>
            </a:r>
            <a:r>
              <a:rPr lang="en-US" dirty="0" err="1" smtClean="0"/>
              <a:t>append(L,x</a:t>
            </a:r>
            <a:r>
              <a:rPr lang="en-US" dirty="0" smtClean="0"/>
              <a:t>) and then calls </a:t>
            </a:r>
            <a:r>
              <a:rPr lang="en-US" dirty="0" err="1" smtClean="0"/>
              <a:t>Sort(L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Unbeknownst to Joe, Sort does a bubble sort</a:t>
            </a:r>
          </a:p>
          <a:p>
            <a:r>
              <a:rPr lang="en-US" dirty="0" smtClean="0"/>
              <a:t>How many item comparisons, starting from an empty list and adding </a:t>
            </a:r>
            <a:r>
              <a:rPr lang="en-US" dirty="0" err="1" smtClean="0"/>
              <a:t>n</a:t>
            </a:r>
            <a:r>
              <a:rPr lang="en-US" dirty="0" smtClean="0"/>
              <a:t> elements?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Bubble Sort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(i-</a:t>
            </a:r>
            <a:r>
              <a:rPr lang="en-US" dirty="0" smtClean="0"/>
              <a:t>1)</a:t>
            </a:r>
            <a:r>
              <a:rPr lang="en-US" dirty="0" smtClean="0"/>
              <a:t>∙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r>
              <a:rPr lang="en-US" dirty="0" smtClean="0"/>
              <a:t>/2 comparisons to sort a list of length </a:t>
            </a:r>
            <a:r>
              <a:rPr lang="en-US" dirty="0" err="1"/>
              <a:t>i</a:t>
            </a:r>
            <a:endParaRPr lang="en-US" dirty="0" smtClean="0"/>
          </a:p>
          <a:p>
            <a:r>
              <a:rPr lang="en-US" dirty="0" smtClean="0"/>
              <a:t>So</a:t>
            </a:r>
          </a:p>
          <a:p>
            <a:endParaRPr lang="en-US" dirty="0" smtClean="0"/>
          </a:p>
          <a:p>
            <a:r>
              <a:rPr lang="en-US" dirty="0" smtClean="0"/>
              <a:t>But what is the sum of the first </a:t>
            </a:r>
            <a:r>
              <a:rPr lang="en-US" dirty="0" err="1" smtClean="0"/>
              <a:t>n</a:t>
            </a:r>
            <a:r>
              <a:rPr lang="en-US" dirty="0" smtClean="0"/>
              <a:t> squares?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19764" y="2605896"/>
          <a:ext cx="3284086" cy="1253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1663700" imgH="635000" progId="Equation.DSMT4">
                  <p:embed/>
                </p:oleObj>
              </mc:Choice>
              <mc:Fallback>
                <p:oleObj name="Equation" r:id="rId3" imgW="1663700" imgH="635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764" y="2605896"/>
                        <a:ext cx="3284086" cy="1253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129" y="4474575"/>
            <a:ext cx="2547273" cy="1891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202" y="163599"/>
            <a:ext cx="3439051" cy="6087251"/>
          </a:xfrm>
        </p:spPr>
        <p:txBody>
          <a:bodyPr>
            <a:normAutofit/>
          </a:bodyPr>
          <a:lstStyle/>
          <a:p>
            <a:r>
              <a:rPr lang="en-US" dirty="0" smtClean="0"/>
              <a:t>n=4, sum of first 4 squares</a:t>
            </a:r>
          </a:p>
          <a:p>
            <a:r>
              <a:rPr lang="en-US" dirty="0" smtClean="0"/>
              <a:t>Area = </a:t>
            </a:r>
            <a:r>
              <a:rPr lang="en-US" dirty="0" err="1" smtClean="0"/>
              <a:t>n</a:t>
            </a:r>
            <a:r>
              <a:rPr lang="en-US" dirty="0" smtClean="0"/>
              <a:t> across and     tall</a:t>
            </a:r>
          </a:p>
          <a:p>
            <a:endParaRPr lang="en-US" dirty="0" smtClean="0"/>
          </a:p>
          <a:p>
            <a:r>
              <a:rPr lang="en-US" dirty="0" smtClean="0"/>
              <a:t>How big is the white space?</a:t>
            </a:r>
          </a:p>
          <a:p>
            <a:r>
              <a:rPr lang="en-US" dirty="0" smtClean="0"/>
              <a:t>Let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31" y="0"/>
            <a:ext cx="2362200" cy="560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53" y="0"/>
            <a:ext cx="2806700" cy="54991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77195" y="1764752"/>
          <a:ext cx="449833" cy="74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5" imgW="266700" imgH="444500" progId="Equation.DSMT4">
                  <p:embed/>
                </p:oleObj>
              </mc:Choice>
              <mc:Fallback>
                <p:oleObj name="Equation" r:id="rId5" imgW="2667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195" y="1764752"/>
                        <a:ext cx="449833" cy="749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50275" y="4502591"/>
          <a:ext cx="2493861" cy="1728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7" imgW="1282700" imgH="889000" progId="Equation.DSMT4">
                  <p:embed/>
                </p:oleObj>
              </mc:Choice>
              <mc:Fallback>
                <p:oleObj name="Equation" r:id="rId7" imgW="1282700" imgH="889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275" y="4502591"/>
                        <a:ext cx="2493861" cy="17284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570" y="5599377"/>
            <a:ext cx="4786854" cy="60872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Of course this is Θ(n</a:t>
            </a:r>
            <a:r>
              <a:rPr lang="en-US" baseline="30000" dirty="0" smtClean="0"/>
              <a:t>3</a:t>
            </a:r>
            <a:r>
              <a:rPr lang="en-US" dirty="0" smtClean="0"/>
              <a:t>)!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53" y="0"/>
            <a:ext cx="2806700" cy="54991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-36513" y="-23813"/>
          <a:ext cx="2568576" cy="177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4" imgW="1320800" imgH="914400" progId="Equation.DSMT4">
                  <p:embed/>
                </p:oleObj>
              </mc:Choice>
              <mc:Fallback>
                <p:oleObj name="Equation" r:id="rId4" imgW="132080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-23813"/>
                        <a:ext cx="2568576" cy="1778001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7025" y="1981200"/>
          <a:ext cx="4310063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6" imgW="2590800" imgH="1778000" progId="Equation.DSMT4">
                  <p:embed/>
                </p:oleObj>
              </mc:Choice>
              <mc:Fallback>
                <p:oleObj name="Equation" r:id="rId6" imgW="2590800" imgH="177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1981200"/>
                        <a:ext cx="4310063" cy="295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30890" y="5060950"/>
          <a:ext cx="365283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8" imgW="2400300" imgH="863600" progId="Equation.DSMT4">
                  <p:embed/>
                </p:oleObj>
              </mc:Choice>
              <mc:Fallback>
                <p:oleObj name="Equation" r:id="rId8" imgW="2400300" imgH="863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90" y="5060950"/>
                        <a:ext cx="3652838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212</TotalTime>
  <Words>171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CS20 template</vt:lpstr>
      <vt:lpstr>Equation</vt:lpstr>
      <vt:lpstr>Series Warmup</vt:lpstr>
      <vt:lpstr>A really bad way to maintain order</vt:lpstr>
      <vt:lpstr>Recall Bubble Sort Analysis</vt:lpstr>
      <vt:lpstr>PowerPoint Presentation</vt:lpstr>
      <vt:lpstr>PowerPoint Presentation</vt:lpstr>
      <vt:lpstr>FINIS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Warmup</dc:title>
  <dc:creator>Harry Lewis</dc:creator>
  <cp:lastModifiedBy>Harry Lewis</cp:lastModifiedBy>
  <cp:revision>8</cp:revision>
  <dcterms:created xsi:type="dcterms:W3CDTF">2014-04-23T11:23:39Z</dcterms:created>
  <dcterms:modified xsi:type="dcterms:W3CDTF">2015-04-19T15:57:52Z</dcterms:modified>
</cp:coreProperties>
</file>