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0CFBE-A50B-D243-8F90-DFC9CCF669C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C118-6C9E-984E-A32E-781B366604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Induction</a:t>
            </a:r>
            <a:br>
              <a:rPr lang="en-US" dirty="0" smtClean="0"/>
            </a:br>
            <a:r>
              <a:rPr lang="en-US" dirty="0" smtClean="0"/>
              <a:t>Warm-Up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“Balanced String of Parentheses”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case: </a:t>
            </a:r>
          </a:p>
          <a:p>
            <a:pPr lvl="1"/>
            <a:r>
              <a:rPr lang="en-US" dirty="0" smtClean="0"/>
              <a:t>The empty string </a:t>
            </a:r>
            <a:r>
              <a:rPr lang="en-US" dirty="0" err="1" smtClean="0"/>
              <a:t>εis</a:t>
            </a:r>
            <a:r>
              <a:rPr lang="en-US" dirty="0" smtClean="0"/>
              <a:t> balanced</a:t>
            </a:r>
          </a:p>
          <a:p>
            <a:r>
              <a:rPr lang="en-US" dirty="0" smtClean="0"/>
              <a:t>Constructor rules:</a:t>
            </a:r>
          </a:p>
          <a:p>
            <a:pPr lvl="1"/>
            <a:r>
              <a:rPr lang="en-US" dirty="0" smtClean="0"/>
              <a:t>C1: If </a:t>
            </a:r>
            <a:r>
              <a:rPr lang="en-US" i="1" dirty="0" err="1" smtClean="0"/>
              <a:t>x</a:t>
            </a:r>
            <a:r>
              <a:rPr lang="en-US" dirty="0" smtClean="0"/>
              <a:t> is balanced then so is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/>
              <a:t>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that is, the result of writing a “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“, then </a:t>
            </a:r>
            <a:r>
              <a:rPr lang="en-US" i="1" dirty="0" err="1" smtClean="0"/>
              <a:t>x</a:t>
            </a:r>
            <a:r>
              <a:rPr lang="en-US" dirty="0" smtClean="0"/>
              <a:t>, then “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C2: If </a:t>
            </a:r>
            <a:r>
              <a:rPr lang="en-US" i="1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dirty="0" smtClean="0"/>
              <a:t> are balanced then so is </a:t>
            </a:r>
            <a:r>
              <a:rPr lang="en-US" i="1" dirty="0" err="1" smtClean="0"/>
              <a:t>xy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String of Parentheses is Balanced </a:t>
            </a:r>
            <a:r>
              <a:rPr lang="en-US" dirty="0" err="1" smtClean="0"/>
              <a:t>iff</a:t>
            </a:r>
            <a:r>
              <a:rPr lang="en-US" dirty="0" smtClean="0"/>
              <a:t> it </a:t>
            </a:r>
            <a:r>
              <a:rPr lang="en-US" dirty="0" smtClean="0">
                <a:solidFill>
                  <a:srgbClr val="0000FF"/>
                </a:solidFill>
              </a:rPr>
              <a:t>Satisfies the Counting Rule (SCR)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that a string </a:t>
            </a:r>
            <a:r>
              <a:rPr lang="en-US" dirty="0" err="1" smtClean="0"/>
              <a:t>s</a:t>
            </a:r>
            <a:r>
              <a:rPr lang="en-US" dirty="0" smtClean="0"/>
              <a:t>∈{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 }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SCR </a:t>
            </a:r>
            <a:r>
              <a:rPr lang="en-US" dirty="0" err="1" smtClean="0"/>
              <a:t>iff</a:t>
            </a:r>
            <a:r>
              <a:rPr lang="en-US" dirty="0" smtClean="0"/>
              <a:t> starting from 0 at the left end of the string, adding 1 for each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, subtracting 1 for each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gives 0 at the end without ever going negative.</a:t>
            </a:r>
          </a:p>
          <a:p>
            <a:r>
              <a:rPr lang="en-US" dirty="0" smtClean="0"/>
              <a:t>Theorem: A string of parentheses is balanced </a:t>
            </a:r>
            <a:r>
              <a:rPr lang="en-US" dirty="0" err="1" smtClean="0"/>
              <a:t>iff</a:t>
            </a:r>
            <a:r>
              <a:rPr lang="en-US" dirty="0" smtClean="0"/>
              <a:t> it </a:t>
            </a:r>
            <a:r>
              <a:rPr lang="en-US" dirty="0" smtClean="0">
                <a:solidFill>
                  <a:srgbClr val="0000FF"/>
                </a:solidFill>
              </a:rPr>
              <a:t>SCR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a string of parentheses </a:t>
            </a:r>
            <a:r>
              <a:rPr lang="en-US" dirty="0" err="1" smtClean="0"/>
              <a:t>x</a:t>
            </a:r>
            <a:r>
              <a:rPr lang="en-US" dirty="0" smtClean="0"/>
              <a:t> is balanced, then </a:t>
            </a:r>
            <a:r>
              <a:rPr lang="en-US" dirty="0" err="1" smtClean="0"/>
              <a:t>x</a:t>
            </a:r>
            <a:r>
              <a:rPr lang="en-US" dirty="0" smtClean="0"/>
              <a:t> SCR.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Induction Base case: </a:t>
            </a:r>
            <a:r>
              <a:rPr lang="en-US" dirty="0" err="1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ε</a:t>
            </a:r>
            <a:r>
              <a:rPr lang="en-US" dirty="0" smtClean="0"/>
              <a:t>. Then count begins and ends 0 so </a:t>
            </a:r>
            <a:r>
              <a:rPr lang="en-US" dirty="0" err="1" smtClean="0"/>
              <a:t>x</a:t>
            </a:r>
            <a:r>
              <a:rPr lang="en-US" dirty="0" smtClean="0"/>
              <a:t> SCR.</a:t>
            </a:r>
          </a:p>
          <a:p>
            <a:r>
              <a:rPr lang="en-US" dirty="0" smtClean="0"/>
              <a:t>Induction case 1: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/>
              <a:t>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where </a:t>
            </a:r>
            <a:r>
              <a:rPr lang="en-US" dirty="0" err="1" smtClean="0"/>
              <a:t>y</a:t>
            </a:r>
            <a:r>
              <a:rPr lang="en-US" dirty="0" smtClean="0"/>
              <a:t> is balanced. Then </a:t>
            </a:r>
            <a:r>
              <a:rPr lang="en-US" dirty="0" err="1" smtClean="0"/>
              <a:t>y</a:t>
            </a:r>
            <a:r>
              <a:rPr lang="en-US" dirty="0" smtClean="0"/>
              <a:t> SCR (why?). Then the count for </a:t>
            </a:r>
            <a:r>
              <a:rPr lang="en-US" dirty="0" err="1" smtClean="0"/>
              <a:t>x</a:t>
            </a:r>
            <a:r>
              <a:rPr lang="en-US" dirty="0" smtClean="0"/>
              <a:t> is +1 after first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, +1 again after the last character of </a:t>
            </a:r>
            <a:r>
              <a:rPr lang="en-US" dirty="0" err="1" smtClean="0"/>
              <a:t>y</a:t>
            </a:r>
            <a:r>
              <a:rPr lang="en-US" dirty="0" smtClean="0"/>
              <a:t>, stays positive in between, and ends at 0 after the final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Induction case 2: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yz</a:t>
            </a:r>
            <a:r>
              <a:rPr lang="en-US" dirty="0" smtClean="0"/>
              <a:t> where </a:t>
            </a:r>
            <a:r>
              <a:rPr lang="en-US" dirty="0" err="1" smtClean="0"/>
              <a:t>y</a:t>
            </a:r>
            <a:r>
              <a:rPr lang="en-US" dirty="0" smtClean="0"/>
              <a:t> and </a:t>
            </a:r>
            <a:r>
              <a:rPr lang="en-US" dirty="0" err="1" smtClean="0"/>
              <a:t>z</a:t>
            </a:r>
            <a:r>
              <a:rPr lang="en-US" dirty="0" smtClean="0"/>
              <a:t> are balanced. Then </a:t>
            </a:r>
            <a:r>
              <a:rPr lang="en-US" dirty="0" err="1" smtClean="0"/>
              <a:t>y</a:t>
            </a:r>
            <a:r>
              <a:rPr lang="en-US" dirty="0" smtClean="0"/>
              <a:t> and </a:t>
            </a:r>
            <a:r>
              <a:rPr lang="en-US" dirty="0" err="1" smtClean="0"/>
              <a:t>z</a:t>
            </a:r>
            <a:r>
              <a:rPr lang="en-US" dirty="0" smtClean="0"/>
              <a:t> SCR and the count goes from 0, to 0 after </a:t>
            </a:r>
            <a:r>
              <a:rPr lang="en-US" dirty="0" err="1" smtClean="0"/>
              <a:t>y</a:t>
            </a:r>
            <a:r>
              <a:rPr lang="en-US" dirty="0" smtClean="0"/>
              <a:t>, to 0 after </a:t>
            </a:r>
            <a:r>
              <a:rPr lang="en-US" dirty="0" err="1" smtClean="0"/>
              <a:t>z</a:t>
            </a:r>
            <a:r>
              <a:rPr lang="en-US" dirty="0" smtClean="0"/>
              <a:t> without ever going negative.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dirty="0" smtClean="0"/>
              <a:t> SCR then </a:t>
            </a:r>
            <a:r>
              <a:rPr lang="en-US" dirty="0" err="1" smtClean="0"/>
              <a:t>x</a:t>
            </a:r>
            <a:r>
              <a:rPr lang="en-US" dirty="0" smtClean="0"/>
              <a:t> is balanced.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8" y="1600200"/>
            <a:ext cx="8686800" cy="50052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Proof by strong induction on |</a:t>
            </a:r>
            <a:r>
              <a:rPr lang="en-US" dirty="0" err="1" smtClean="0"/>
              <a:t>x</a:t>
            </a:r>
            <a:r>
              <a:rPr lang="en-US" dirty="0" smtClean="0"/>
              <a:t>|. Suppose </a:t>
            </a:r>
            <a:r>
              <a:rPr lang="en-US" dirty="0" err="1" smtClean="0"/>
              <a:t>x</a:t>
            </a:r>
            <a:r>
              <a:rPr lang="en-US" dirty="0" smtClean="0"/>
              <a:t> SCR.</a:t>
            </a:r>
          </a:p>
          <a:p>
            <a:r>
              <a:rPr lang="en-US" dirty="0" smtClean="0"/>
              <a:t>Base case: |</a:t>
            </a:r>
            <a:r>
              <a:rPr lang="en-US" dirty="0" err="1" smtClean="0"/>
              <a:t>x</a:t>
            </a:r>
            <a:r>
              <a:rPr lang="en-US" dirty="0" smtClean="0"/>
              <a:t>|=0. Then </a:t>
            </a:r>
            <a:r>
              <a:rPr lang="en-US" dirty="0" err="1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εand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is balanced.</a:t>
            </a:r>
          </a:p>
          <a:p>
            <a:r>
              <a:rPr lang="en-US" dirty="0" smtClean="0"/>
              <a:t>Induction step. Fix </a:t>
            </a:r>
            <a:r>
              <a:rPr lang="en-US" dirty="0" err="1" smtClean="0"/>
              <a:t>n</a:t>
            </a:r>
            <a:r>
              <a:rPr lang="en-US" dirty="0" smtClean="0"/>
              <a:t>, suppose |</a:t>
            </a:r>
            <a:r>
              <a:rPr lang="en-US" dirty="0" err="1" smtClean="0"/>
              <a:t>x</a:t>
            </a:r>
            <a:r>
              <a:rPr lang="en-US" dirty="0" smtClean="0"/>
              <a:t>| = n+1&gt;0 and for all </a:t>
            </a:r>
            <a:r>
              <a:rPr lang="en-US" dirty="0" err="1" smtClean="0"/>
              <a:t>m≤n</a:t>
            </a:r>
            <a:r>
              <a:rPr lang="en-US" dirty="0" smtClean="0"/>
              <a:t> and any </a:t>
            </a:r>
            <a:r>
              <a:rPr lang="en-US" dirty="0" err="1" smtClean="0"/>
              <a:t>y</a:t>
            </a:r>
            <a:r>
              <a:rPr lang="en-US" dirty="0" smtClean="0"/>
              <a:t> of length </a:t>
            </a:r>
            <a:r>
              <a:rPr lang="en-US" dirty="0" err="1" smtClean="0"/>
              <a:t>m</a:t>
            </a:r>
            <a:r>
              <a:rPr lang="en-US" dirty="0" smtClean="0"/>
              <a:t>, if </a:t>
            </a:r>
            <a:r>
              <a:rPr lang="en-US" dirty="0" err="1" smtClean="0"/>
              <a:t>y</a:t>
            </a:r>
            <a:r>
              <a:rPr lang="en-US" dirty="0" smtClean="0"/>
              <a:t> SCR then </a:t>
            </a:r>
            <a:r>
              <a:rPr lang="en-US" dirty="0" err="1" smtClean="0"/>
              <a:t>y</a:t>
            </a:r>
            <a:r>
              <a:rPr lang="en-US" dirty="0" smtClean="0"/>
              <a:t> is balanced.</a:t>
            </a:r>
          </a:p>
          <a:p>
            <a:r>
              <a:rPr lang="en-US" dirty="0" smtClean="0"/>
              <a:t>Case 1. The count never reaches 0 except at the end. Then </a:t>
            </a:r>
            <a:r>
              <a:rPr lang="en-US" dirty="0" err="1" smtClean="0"/>
              <a:t>x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/>
              <a:t>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where </a:t>
            </a:r>
            <a:r>
              <a:rPr lang="en-US" dirty="0" err="1" smtClean="0"/>
              <a:t>y</a:t>
            </a:r>
            <a:r>
              <a:rPr lang="en-US" dirty="0" smtClean="0"/>
              <a:t> SCR (why?). But |</a:t>
            </a:r>
            <a:r>
              <a:rPr lang="en-US" dirty="0" err="1" smtClean="0"/>
              <a:t>y</a:t>
            </a:r>
            <a:r>
              <a:rPr lang="en-US" dirty="0" smtClean="0"/>
              <a:t>|=|x|-2 and by IH </a:t>
            </a:r>
            <a:r>
              <a:rPr lang="en-US" dirty="0" err="1" smtClean="0"/>
              <a:t>y</a:t>
            </a:r>
            <a:r>
              <a:rPr lang="en-US" dirty="0" smtClean="0"/>
              <a:t> is balanced. By construction rule 1 so is </a:t>
            </a:r>
            <a:r>
              <a:rPr lang="en-US" dirty="0" err="1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Case 2. </a:t>
            </a:r>
            <a:r>
              <a:rPr lang="en-US" dirty="0" err="1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yz</a:t>
            </a:r>
            <a:r>
              <a:rPr lang="en-US" dirty="0" smtClean="0"/>
              <a:t> where the </a:t>
            </a:r>
            <a:r>
              <a:rPr lang="en-US" dirty="0" err="1" smtClean="0"/>
              <a:t>y</a:t>
            </a:r>
            <a:r>
              <a:rPr lang="en-US" dirty="0" smtClean="0"/>
              <a:t> and </a:t>
            </a:r>
            <a:r>
              <a:rPr lang="en-US" dirty="0" err="1" smtClean="0"/>
              <a:t>z</a:t>
            </a:r>
            <a:r>
              <a:rPr lang="en-US" dirty="0" smtClean="0"/>
              <a:t> are nonempty and the count goes to 0 after </a:t>
            </a:r>
            <a:r>
              <a:rPr lang="en-US" dirty="0" err="1" smtClean="0"/>
              <a:t>y</a:t>
            </a:r>
            <a:r>
              <a:rPr lang="en-US" dirty="0" smtClean="0"/>
              <a:t>. Then </a:t>
            </a:r>
            <a:r>
              <a:rPr lang="en-US" dirty="0" err="1" smtClean="0"/>
              <a:t>y</a:t>
            </a:r>
            <a:r>
              <a:rPr lang="en-US" dirty="0" smtClean="0"/>
              <a:t> and </a:t>
            </a:r>
            <a:r>
              <a:rPr lang="en-US" dirty="0" err="1" smtClean="0"/>
              <a:t>z</a:t>
            </a:r>
            <a:r>
              <a:rPr lang="en-US" dirty="0" smtClean="0"/>
              <a:t> are shorter than </a:t>
            </a:r>
            <a:r>
              <a:rPr lang="en-US" dirty="0" err="1" smtClean="0"/>
              <a:t>x</a:t>
            </a:r>
            <a:r>
              <a:rPr lang="en-US" dirty="0" smtClean="0"/>
              <a:t> and each SCR, so each is balanced by IH. Then </a:t>
            </a:r>
            <a:r>
              <a:rPr lang="en-US" dirty="0" err="1" smtClean="0"/>
              <a:t>x</a:t>
            </a:r>
            <a:r>
              <a:rPr lang="en-US" dirty="0" smtClean="0"/>
              <a:t> is balanced by construction rule 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104</TotalTime>
  <Words>451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CS20 template</vt:lpstr>
      <vt:lpstr>Structural Induction Warm-Up</vt:lpstr>
      <vt:lpstr>“Balanced String of Parentheses”</vt:lpstr>
      <vt:lpstr>A String of Parentheses is Balanced iff it Satisfies the Counting Rule (SCR)</vt:lpstr>
      <vt:lpstr>If a string of parentheses x is balanced, then x SCR. </vt:lpstr>
      <vt:lpstr>If x SCR then x is balanced.</vt:lpstr>
      <vt:lpstr>TEAM PROBLEMS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Induction Warm-Up</dc:title>
  <dc:creator>Harry Lewis</dc:creator>
  <cp:lastModifiedBy>Harry Lewis</cp:lastModifiedBy>
  <cp:revision>11</cp:revision>
  <dcterms:created xsi:type="dcterms:W3CDTF">2014-02-28T20:36:47Z</dcterms:created>
  <dcterms:modified xsi:type="dcterms:W3CDTF">2014-02-28T20:46:43Z</dcterms:modified>
</cp:coreProperties>
</file>