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962-D13A-4750-B9D3-943FC0EB40D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33F-7466-4BCE-80D2-FFA239C74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962-D13A-4750-B9D3-943FC0EB40D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33F-7466-4BCE-80D2-FFA239C74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962-D13A-4750-B9D3-943FC0EB40D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33F-7466-4BCE-80D2-FFA239C74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12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962-D13A-4750-B9D3-943FC0EB40D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33F-7466-4BCE-80D2-FFA239C74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86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962-D13A-4750-B9D3-943FC0EB40D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33F-7466-4BCE-80D2-FFA239C74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0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962-D13A-4750-B9D3-943FC0EB40D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33F-7466-4BCE-80D2-FFA239C74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962-D13A-4750-B9D3-943FC0EB40D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33F-7466-4BCE-80D2-FFA239C74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962-D13A-4750-B9D3-943FC0EB40D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33F-7466-4BCE-80D2-FFA239C74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962-D13A-4750-B9D3-943FC0EB40D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33F-7466-4BCE-80D2-FFA239C74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4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962-D13A-4750-B9D3-943FC0EB40D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33F-7466-4BCE-80D2-FFA239C74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41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3962-D13A-4750-B9D3-943FC0EB40D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D33F-7466-4BCE-80D2-FFA239C74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1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3962-D13A-4750-B9D3-943FC0EB40D7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D33F-7466-4BCE-80D2-FFA239C74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2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902" y="3938953"/>
            <a:ext cx="5038244" cy="1494229"/>
          </a:xfrm>
        </p:spPr>
        <p:txBody>
          <a:bodyPr/>
          <a:lstStyle/>
          <a:p>
            <a:r>
              <a:rPr lang="en-IN" smtClean="0">
                <a:solidFill>
                  <a:schemeClr val="bg1"/>
                </a:solidFill>
              </a:rPr>
              <a:t>CSS Intro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Laptop with program code isometric icon, software development and programming applications dark ne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6"/>
          <a:stretch/>
        </p:blipFill>
        <p:spPr bwMode="auto">
          <a:xfrm>
            <a:off x="6229350" y="3083540"/>
            <a:ext cx="5962650" cy="37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i3.googleusercontent.com/mail-img-att/AFCqZURLryrWd5AaKb8Hp7IhgN_W3y6MrOe9U_vh64zLXzQ7Cp8uTUcWQCKr7YtLYxxR7DJjTjmhxhHWPk4QmPok2yYbfADngjUaQvaG6qchHwLlftkKY6DdIn2IL--0zzCw0eKyZNjhyF-mJk-EuLelW_mqxuqLYcXMXDCZPEQrczXSCOt-wR8wGsRQ8F9w2O3M90_phwXP5xQ9s5TwpQggHwvAmzODkN-tt4ONV-1EU62_604bZaE4QcH8c-rF_Z_ugm4n8lIt9rrZjz5B28WRC2J00LtlKHByKPnEP3laJQl-8odYCMqns1Fb46TOqqApNHkoAtwtsTpJEu7wY39ugjDzsRVkscJCsJscvcloOKdhauihk0gKP-kGnyUqkMeYdQBS46EZJacDJ32Z8aNqR08LVClGQoH3kp1juml-0U6Ky_L2OeGBp3_SeF4TQCGJLmmhO93p-o1z3-AtCyX1BTKR3McQWNpP8sCdHAaMlPKjvMVSg35lXjrpSTCv6h0VDA77wQgJcLENB95XhR1Wpn8NGRQ9vLlPQiB_OY0ELl4RHpjUZ3YaqMWkzIhWIf95Km7NvHf2SFs36HtapPjxkcrqFnA29eYlNY9-UhNYSUiXrRyupTpdQo9kfhWaAYNoVtP5ohCaXo1Ruef51tm7OMMYDfe7DZRrLZyRAShw8T4GLzC6OdNUP8HHCb_dg0fYL1p5jBwGQG2ElKQ8ltAkcxJTUgsu4BDhhFPVEWRDXUaFK4xV5I-cg9APSh2dNd1gpqTWLdBzsmdC29Oah2B0sRFDmc4LvrjzB75z4NSTfCS-4CRr4jjMEAEuP1jyMFtf7cNdOXdI9N6EuOThonknCEjQEfkxr_JrWXHTDutEOZuAsKlKE5AY2Fr05dL81FfWqWukSq0YrZEHwfELzX2SCsbi93o98sOsQXIQ7MeCkqGsFiSx_d68VlkRjKgunTAqiUwRNkDjfaGJD4DPDIdoZUnczLekIQ58DP2i58kaoCCNjDx2dMNyblMlYG93c3Ey_QzLnDRBeOWK2Tp7b9R5WMZMFnzcbKS0CQm_4z3r=s0-l75-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6" y="42204"/>
            <a:ext cx="9875520" cy="27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15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313" y="480374"/>
            <a:ext cx="11358561" cy="571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3200" b="1" dirty="0" smtClean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Selector:</a:t>
            </a:r>
            <a:endParaRPr lang="en-IN" sz="3200" b="1" dirty="0" smtClean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Selector is used for applying style to the html elements by using it’s ID attribute.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Attribute can be defined using #(hash) sign followed by the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idName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While defining ID keep it in mind that ID should be unique. 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IN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IN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id=”</a:t>
            </a:r>
            <a:r>
              <a:rPr lang="en-IN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idName</a:t>
            </a:r>
            <a:r>
              <a:rPr lang="en-IN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en-IN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IN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en-IN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idName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0"/>
              </a:spcAft>
            </a:pPr>
            <a:r>
              <a:rPr lang="en-IN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0"/>
              </a:spcAft>
            </a:pPr>
            <a:r>
              <a:rPr lang="en-IN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Property : value;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0"/>
              </a:spcAft>
            </a:pPr>
            <a:r>
              <a:rPr lang="en-IN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5" y="515657"/>
            <a:ext cx="11587162" cy="555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Universal Selectors:</a:t>
            </a:r>
            <a:endParaRPr lang="en-IN" sz="28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Universal selector used for applying style to the every html element whose style is not defined in CSS. The Universal selector is denoted by the asterisk (*) sign. Here we do not need to write any name. The asterisk sign is used as a wild card selector.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Property : value;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2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5150" y="372546"/>
            <a:ext cx="11039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b="1" i="0" smtClean="0">
                <a:solidFill>
                  <a:srgbClr val="002060"/>
                </a:solidFill>
                <a:effectLst/>
              </a:rPr>
              <a:t>CSS </a:t>
            </a:r>
            <a:endParaRPr lang="en-IN" sz="4800" b="1" i="0">
              <a:solidFill>
                <a:srgbClr val="00206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150" y="1465987"/>
            <a:ext cx="10896288" cy="166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b="1" i="0" dirty="0" smtClean="0">
                <a:solidFill>
                  <a:srgbClr val="000000"/>
                </a:solidFill>
                <a:effectLst/>
                <a:latin typeface="Nunito"/>
              </a:rPr>
              <a:t>CSS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 is used to control the style of a web document in a simple and easy way.</a:t>
            </a:r>
          </a:p>
          <a:p>
            <a:pPr algn="just">
              <a:lnSpc>
                <a:spcPct val="200000"/>
              </a:lnSpc>
            </a:pPr>
            <a:r>
              <a:rPr lang="en-GB" b="1" i="0" dirty="0" smtClean="0">
                <a:solidFill>
                  <a:srgbClr val="000000"/>
                </a:solidFill>
                <a:effectLst/>
                <a:latin typeface="Nunito"/>
              </a:rPr>
              <a:t>CSS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 is the acronym for </a:t>
            </a:r>
            <a:r>
              <a:rPr lang="en-GB" b="1" i="0" dirty="0" smtClean="0">
                <a:solidFill>
                  <a:srgbClr val="000000"/>
                </a:solidFill>
                <a:effectLst/>
                <a:latin typeface="Nunito"/>
              </a:rPr>
              <a:t>"Cascading Style Sheet"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Nunito"/>
              </a:rPr>
              <a:t>. This tutorial covers both the versions CSS1,CSS2 and CSS3, and gives a complete understanding of CSS, starting from its basics to advanced concepts.</a:t>
            </a:r>
            <a:endParaRPr lang="en-GB" b="0" i="0" dirty="0">
              <a:solidFill>
                <a:srgbClr val="000000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11254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569" y="515421"/>
            <a:ext cx="11233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i="0" dirty="0" smtClean="0">
                <a:solidFill>
                  <a:srgbClr val="002060"/>
                </a:solidFill>
                <a:effectLst/>
                <a:latin typeface="Heebo"/>
              </a:rPr>
              <a:t>CSS - Syntax</a:t>
            </a:r>
            <a:endParaRPr lang="en-IN" sz="3600" b="1" i="0" dirty="0">
              <a:solidFill>
                <a:srgbClr val="002060"/>
              </a:solidFill>
              <a:effectLst/>
              <a:latin typeface="Heebo"/>
            </a:endParaRPr>
          </a:p>
        </p:txBody>
      </p:sp>
      <p:pic>
        <p:nvPicPr>
          <p:cNvPr id="1026" name="Picture 2" descr="Synt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8" y="1968499"/>
            <a:ext cx="10149756" cy="31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8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5" y="241638"/>
            <a:ext cx="925353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sz="3600" b="1" dirty="0" smtClean="0"/>
              <a:t>There are 3 types of Cascading Style Sheet</a:t>
            </a:r>
          </a:p>
          <a:p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sz="2800" dirty="0" smtClean="0"/>
              <a:t>1. Inline Style(CSS)</a:t>
            </a:r>
          </a:p>
          <a:p>
            <a:pPr>
              <a:lnSpc>
                <a:spcPct val="200000"/>
              </a:lnSpc>
            </a:pPr>
            <a:r>
              <a:rPr lang="en-IN" sz="2800" dirty="0" smtClean="0"/>
              <a:t>2. Internal Style(CSS)</a:t>
            </a:r>
          </a:p>
          <a:p>
            <a:pPr>
              <a:lnSpc>
                <a:spcPct val="200000"/>
              </a:lnSpc>
            </a:pPr>
            <a:r>
              <a:rPr lang="en-IN" sz="2800" dirty="0" smtClean="0"/>
              <a:t>3. External Style(CSS)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314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512" y="457200"/>
            <a:ext cx="11253787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1. Inline CSS: </a:t>
            </a:r>
            <a:r>
              <a:rPr lang="en-IN" sz="2000" dirty="0" smtClean="0"/>
              <a:t>It is used for a single Tag Only. And Written inside the tag as Follows: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	&lt;p style="properties : value; ......."&gt;   &lt;/p&gt;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b="1" dirty="0" smtClean="0"/>
              <a:t>2. Internal CSS: </a:t>
            </a:r>
            <a:r>
              <a:rPr lang="en-IN" sz="2000" dirty="0" smtClean="0"/>
              <a:t>It is Used for a Page Only. It is written Inside the Style tag in Head Section.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		&lt;head&gt;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			&lt;style&gt;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				</a:t>
            </a:r>
            <a:r>
              <a:rPr lang="en-IN" sz="2000" dirty="0" err="1" smtClean="0"/>
              <a:t>tagName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				{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					Properties: values;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				}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			&lt;/style&gt;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		&lt;/head&gt;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172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961" y="547210"/>
            <a:ext cx="110537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3. External CSS: It can be used more than one html document and this file is saved with .</a:t>
            </a:r>
            <a:r>
              <a:rPr lang="en-IN" sz="3200" dirty="0" err="1" smtClean="0"/>
              <a:t>css</a:t>
            </a:r>
            <a:r>
              <a:rPr lang="en-IN" sz="3200" dirty="0" smtClean="0"/>
              <a:t> extension.</a:t>
            </a:r>
          </a:p>
          <a:p>
            <a:r>
              <a:rPr lang="en-IN" sz="3200" dirty="0" smtClean="0"/>
              <a:t>It can be linked to the HTML Document by using following </a:t>
            </a:r>
          </a:p>
          <a:p>
            <a:endParaRPr lang="en-IN" sz="3200" dirty="0"/>
          </a:p>
          <a:p>
            <a:r>
              <a:rPr lang="en-IN" sz="3200" dirty="0" smtClean="0"/>
              <a:t>Syntax:</a:t>
            </a:r>
          </a:p>
          <a:p>
            <a:endParaRPr lang="en-IN" sz="3200" dirty="0" smtClean="0"/>
          </a:p>
          <a:p>
            <a:r>
              <a:rPr lang="en-IN" sz="3200" dirty="0" smtClean="0"/>
              <a:t>	&lt;link </a:t>
            </a:r>
            <a:r>
              <a:rPr lang="en-IN" sz="3200" dirty="0" err="1" smtClean="0"/>
              <a:t>rel</a:t>
            </a:r>
            <a:r>
              <a:rPr lang="en-IN" sz="3200" dirty="0" smtClean="0"/>
              <a:t>="stylesheet" </a:t>
            </a:r>
            <a:r>
              <a:rPr lang="en-IN" sz="3200" dirty="0" err="1" smtClean="0"/>
              <a:t>href</a:t>
            </a:r>
            <a:r>
              <a:rPr lang="en-IN" sz="3200" dirty="0" smtClean="0"/>
              <a:t>="fileName.css"&gt;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476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936" y="734190"/>
            <a:ext cx="9510713" cy="250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b="1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Selectors in CSS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Basic Selectors which we need to learn to write CSS  are: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Selectors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Selector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Selector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Universal Selector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3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950" y="521640"/>
            <a:ext cx="10668000" cy="5563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3600" b="1" dirty="0" smtClean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Selector:</a:t>
            </a:r>
            <a:endParaRPr lang="en-IN" sz="3600" b="1" dirty="0" smtClean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is also known as a tag in HTML. Here we write </a:t>
            </a:r>
            <a:r>
              <a:rPr lang="en-I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for a particular Element or a Tag. Selector is denoted by the tag name.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36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Property : value;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2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536" y="420725"/>
            <a:ext cx="10539413" cy="6437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sz="3200" b="1" dirty="0" smtClean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Selector:</a:t>
            </a:r>
            <a:endParaRPr lang="en-IN" sz="3200" b="1" dirty="0" smtClean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selector is used within the tag to define a style for the block or 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element.The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CSS class Selector is defined with .(dot) sign followed by 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Class Selector can be used multiple times.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class=”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Property : value;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5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Heebo</vt:lpstr>
      <vt:lpstr>Nunito</vt:lpstr>
      <vt:lpstr>Times New Roman</vt:lpstr>
      <vt:lpstr>Office Theme</vt:lpstr>
      <vt:lpstr>CSS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 </dc:title>
  <dc:creator>Rachna</dc:creator>
  <cp:lastModifiedBy>Rachna</cp:lastModifiedBy>
  <cp:revision>13</cp:revision>
  <dcterms:created xsi:type="dcterms:W3CDTF">2022-11-04T06:17:14Z</dcterms:created>
  <dcterms:modified xsi:type="dcterms:W3CDTF">2022-11-04T06:29:17Z</dcterms:modified>
</cp:coreProperties>
</file>