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EDA7-22BE-42C0-98AC-B4AE15F498F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30DE-00A3-4A57-BD4E-D5EC236B7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CC5F-B0DE-4C9A-8CF1-B5E3F60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221502"/>
            <a:ext cx="5038244" cy="2324222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HTML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Overview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229350" y="3083540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37" y="351693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What is HTML5?</a:t>
            </a:r>
            <a:endParaRPr lang="en-IN" sz="24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437" y="1084442"/>
            <a:ext cx="11240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effectLst/>
                <a:latin typeface="arial" panose="020B0604020202020204" pitchFamily="34" charset="0"/>
              </a:rPr>
              <a:t>HTML5 is a </a:t>
            </a:r>
            <a:r>
              <a:rPr lang="en-GB" b="0" i="0" dirty="0" err="1" smtClean="0">
                <a:effectLst/>
                <a:latin typeface="arial" panose="020B0604020202020204" pitchFamily="34" charset="0"/>
              </a:rPr>
              <a:t>markup</a:t>
            </a:r>
            <a:r>
              <a:rPr lang="en-GB" b="0" i="0" dirty="0" smtClean="0">
                <a:effectLst/>
                <a:latin typeface="arial" panose="020B0604020202020204" pitchFamily="34" charset="0"/>
              </a:rPr>
              <a:t> language used for structuring and presenting content on the World Wide Web. It is the fifth and final major HTML version that is a World Wide Web Consortium recommendation.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6436" y="2123273"/>
            <a:ext cx="1094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effectLst/>
                <a:latin typeface="arial" panose="020B0604020202020204" pitchFamily="34" charset="0"/>
              </a:rPr>
              <a:t>It is </a:t>
            </a:r>
            <a:r>
              <a:rPr lang="en-GB" b="1" i="0" dirty="0" smtClean="0">
                <a:effectLst/>
                <a:latin typeface="arial" panose="020B0604020202020204" pitchFamily="34" charset="0"/>
              </a:rPr>
              <a:t>a system that allows the modification of the appearance of web pages, as well as making adjustments to their appearance</a:t>
            </a:r>
            <a:r>
              <a:rPr lang="en-GB" b="0" i="0" dirty="0" smtClean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6435" y="3162104"/>
            <a:ext cx="10522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HTML File is saved with .html extension</a:t>
            </a:r>
          </a:p>
          <a:p>
            <a:endParaRPr lang="en-IN" sz="2400" dirty="0" smtClean="0"/>
          </a:p>
          <a:p>
            <a:r>
              <a:rPr lang="en-IN" sz="2400" dirty="0" smtClean="0"/>
              <a:t>Tools :</a:t>
            </a:r>
          </a:p>
          <a:p>
            <a:r>
              <a:rPr lang="en-IN" sz="2400" dirty="0" smtClean="0"/>
              <a:t>	1. Notepad</a:t>
            </a:r>
          </a:p>
          <a:p>
            <a:r>
              <a:rPr lang="en-IN" sz="2400" dirty="0" smtClean="0"/>
              <a:t>	2. </a:t>
            </a:r>
            <a:r>
              <a:rPr lang="en-IN" sz="2400" dirty="0" smtClean="0"/>
              <a:t>Sublime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3. </a:t>
            </a:r>
            <a:r>
              <a:rPr lang="en-IN" sz="2400" smtClean="0"/>
              <a:t>VS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3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6720" y="281354"/>
            <a:ext cx="1133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Types of Tags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839286" y="1280161"/>
            <a:ext cx="1921412" cy="815925"/>
          </a:xfrm>
          <a:prstGeom prst="rect">
            <a:avLst/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Tags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2940148" y="3086893"/>
            <a:ext cx="2202766" cy="815925"/>
          </a:xfrm>
          <a:prstGeom prst="rect">
            <a:avLst/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Standalone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6865034" y="3086893"/>
            <a:ext cx="2111325" cy="815925"/>
          </a:xfrm>
          <a:prstGeom prst="rect">
            <a:avLst/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Container</a:t>
            </a:r>
            <a:endParaRPr lang="en-IN" sz="32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5142914" y="2096086"/>
            <a:ext cx="657078" cy="990807"/>
          </a:xfrm>
          <a:prstGeom prst="straightConnector1">
            <a:avLst/>
          </a:prstGeom>
          <a:ln w="5715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9992" y="2096086"/>
            <a:ext cx="1065042" cy="1034221"/>
          </a:xfrm>
          <a:prstGeom prst="straightConnector1">
            <a:avLst/>
          </a:prstGeom>
          <a:ln w="5715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5034" y="4619551"/>
            <a:ext cx="4407290" cy="1463040"/>
          </a:xfrm>
          <a:prstGeom prst="rect">
            <a:avLst/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A container element includes the start tag, contents, sub-elements, and end tag.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624" y="4619551"/>
            <a:ext cx="4407290" cy="1463040"/>
          </a:xfrm>
          <a:prstGeom prst="rect">
            <a:avLst/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schemeClr val="bg1"/>
                </a:solidFill>
              </a:rPr>
              <a:t>A standalone element consists of the start tag and attributes followed by the end tag as /&gt; without any content.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34044" y="3902818"/>
            <a:ext cx="28136" cy="716733"/>
          </a:xfrm>
          <a:prstGeom prst="straightConnector1">
            <a:avLst/>
          </a:prstGeom>
          <a:ln w="76200">
            <a:solidFill>
              <a:srgbClr val="0C0457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98413" y="3902818"/>
            <a:ext cx="28136" cy="716733"/>
          </a:xfrm>
          <a:prstGeom prst="straightConnector1">
            <a:avLst/>
          </a:prstGeom>
          <a:ln w="76200">
            <a:solidFill>
              <a:srgbClr val="0C0457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7" y="182882"/>
            <a:ext cx="1166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Structure of HTML5 web page 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96947" y="775659"/>
            <a:ext cx="11732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Tags : &lt; </a:t>
            </a:r>
            <a:r>
              <a:rPr lang="en-IN" dirty="0" err="1" smtClean="0"/>
              <a:t>TagName</a:t>
            </a:r>
            <a:r>
              <a:rPr lang="en-IN" dirty="0" smtClean="0"/>
              <a:t>&gt;             &lt;/</a:t>
            </a:r>
            <a:r>
              <a:rPr lang="en-IN" dirty="0" err="1" smtClean="0"/>
              <a:t>TagName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 err="1" smtClean="0"/>
              <a:t>doctype</a:t>
            </a:r>
            <a:r>
              <a:rPr lang="en-IN" dirty="0" smtClean="0"/>
              <a:t>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	&lt;head&gt;</a:t>
            </a:r>
          </a:p>
          <a:p>
            <a:r>
              <a:rPr lang="en-IN" dirty="0" smtClean="0"/>
              <a:t>		&lt;title&gt; &lt;/title&gt;</a:t>
            </a:r>
          </a:p>
          <a:p>
            <a:r>
              <a:rPr lang="en-IN" dirty="0" smtClean="0"/>
              <a:t>	 &lt;/head&gt;</a:t>
            </a:r>
          </a:p>
          <a:p>
            <a:r>
              <a:rPr lang="en-IN" dirty="0" smtClean="0"/>
              <a:t>	&lt;body&gt;</a:t>
            </a:r>
          </a:p>
          <a:p>
            <a:endParaRPr lang="en-IN" dirty="0" smtClean="0"/>
          </a:p>
          <a:p>
            <a:r>
              <a:rPr lang="en-IN" dirty="0" smtClean="0"/>
              <a:t>	&lt;/body&gt;</a:t>
            </a:r>
          </a:p>
          <a:p>
            <a:r>
              <a:rPr lang="en-IN" dirty="0" smtClean="0"/>
              <a:t>&lt;/html&gt;</a:t>
            </a:r>
          </a:p>
          <a:p>
            <a:r>
              <a:rPr lang="en-IN" dirty="0" smtClean="0"/>
              <a:t>&lt;!</a:t>
            </a:r>
            <a:r>
              <a:rPr lang="en-IN" dirty="0" err="1" smtClean="0"/>
              <a:t>doctype</a:t>
            </a:r>
            <a:r>
              <a:rPr lang="en-IN" dirty="0" smtClean="0"/>
              <a:t> html&gt;          ------------------------- Version of HTML (5)</a:t>
            </a:r>
          </a:p>
          <a:p>
            <a:endParaRPr lang="en-IN" dirty="0" smtClean="0"/>
          </a:p>
          <a:p>
            <a:r>
              <a:rPr lang="en-IN" dirty="0" smtClean="0"/>
              <a:t>&lt;html&gt; &lt;/html&gt;          ------------------------- Largest Container Tag which contains all other Tags</a:t>
            </a:r>
          </a:p>
          <a:p>
            <a:endParaRPr lang="en-IN" dirty="0" smtClean="0"/>
          </a:p>
          <a:p>
            <a:r>
              <a:rPr lang="en-IN" dirty="0" smtClean="0"/>
              <a:t>&lt;head&gt; &lt;/head&gt;         ------------------------- It is used to store the Information about the Page.</a:t>
            </a:r>
          </a:p>
          <a:p>
            <a:endParaRPr lang="en-IN" dirty="0" smtClean="0"/>
          </a:p>
          <a:p>
            <a:r>
              <a:rPr lang="en-IN" dirty="0" smtClean="0"/>
              <a:t>&lt;title&gt; &lt;/title&gt;           -------------------------- Title for the Page</a:t>
            </a:r>
          </a:p>
          <a:p>
            <a:r>
              <a:rPr lang="en-IN" dirty="0" smtClean="0"/>
              <a:t>&lt;body&gt; &lt;/body&gt;       -------------------------- This is the Second Largest Container Tag which contains the Content of the Page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41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1808090"/>
            <a:ext cx="8178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&lt;h1&gt; &lt;/h1&gt;	: Every Page Must have a single h1 tag</a:t>
            </a:r>
          </a:p>
          <a:p>
            <a:r>
              <a:rPr lang="en-IN" sz="2000" dirty="0" smtClean="0"/>
              <a:t>&lt;h2&gt; &lt;/h2&gt;	: Every Page Must have 2-3 h2 tags </a:t>
            </a:r>
          </a:p>
          <a:p>
            <a:r>
              <a:rPr lang="en-IN" sz="2000" dirty="0" smtClean="0"/>
              <a:t>&lt;h3&gt; &lt;/h3&gt;</a:t>
            </a:r>
          </a:p>
          <a:p>
            <a:r>
              <a:rPr lang="en-IN" sz="2000" dirty="0" smtClean="0"/>
              <a:t>&lt;h4&gt; &lt;/h4&gt;</a:t>
            </a:r>
          </a:p>
          <a:p>
            <a:r>
              <a:rPr lang="en-IN" sz="2000" dirty="0" smtClean="0"/>
              <a:t>&lt;h5&gt; &lt;/h5&gt;</a:t>
            </a:r>
          </a:p>
          <a:p>
            <a:r>
              <a:rPr lang="en-IN" sz="2000" dirty="0" smtClean="0"/>
              <a:t>&lt;h6&gt; &lt;/h6&gt;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369" y="323557"/>
            <a:ext cx="98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Heading Tags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2369" y="967546"/>
            <a:ext cx="1015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Heading elements define headings for contents such as text and images.</a:t>
            </a:r>
          </a:p>
        </p:txBody>
      </p:sp>
    </p:spTree>
    <p:extLst>
      <p:ext uri="{BB962C8B-B14F-4D97-AF65-F5344CB8AC3E}">
        <p14:creationId xmlns:p14="http://schemas.microsoft.com/office/powerpoint/2010/main" val="28711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014" y="790451"/>
            <a:ext cx="1114278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&lt;p&gt; &lt;/p&gt; : Paragraph Tag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&lt;b&gt; &lt;/b&gt; : Bold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 err="1" smtClean="0"/>
              <a:t>i</a:t>
            </a:r>
            <a:r>
              <a:rPr lang="en-IN" dirty="0" smtClean="0"/>
              <a:t>&gt; &lt;/</a:t>
            </a:r>
            <a:r>
              <a:rPr lang="en-IN" dirty="0" err="1" smtClean="0"/>
              <a:t>i</a:t>
            </a:r>
            <a:r>
              <a:rPr lang="en-IN" dirty="0" smtClean="0"/>
              <a:t>&gt; : Italic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&lt;u&gt; &lt;/u&gt;: Underline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&lt;strong&gt; &lt;/strong&gt; : Same as bold, but we use it more in our coding on the basic of marketing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 err="1" smtClean="0"/>
              <a:t>em</a:t>
            </a:r>
            <a:r>
              <a:rPr lang="en-IN" dirty="0" smtClean="0"/>
              <a:t>&gt; &lt;/</a:t>
            </a:r>
            <a:r>
              <a:rPr lang="en-IN" dirty="0" err="1" smtClean="0"/>
              <a:t>em</a:t>
            </a:r>
            <a:r>
              <a:rPr lang="en-IN" dirty="0" smtClean="0"/>
              <a:t>&gt; : Italic Text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&lt;del&gt; &lt;/del&gt; : To show the deleted Text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&lt;sub&gt; &lt;/sub&gt; : Subscript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&lt;sup&gt; &lt;/sup&gt; : Superscript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&lt;ins&gt; &lt;/ins&gt; : To Show Inserted text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&lt;small&gt; &lt;/small&gt; : to Make Text small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&lt;big&gt; &lt;/big&gt; : To Make text big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 err="1" smtClean="0"/>
              <a:t>center</a:t>
            </a:r>
            <a:r>
              <a:rPr lang="en-IN" dirty="0" smtClean="0"/>
              <a:t>&gt; &lt;/</a:t>
            </a:r>
            <a:r>
              <a:rPr lang="en-IN" dirty="0" err="1" smtClean="0"/>
              <a:t>center</a:t>
            </a:r>
            <a:r>
              <a:rPr lang="en-IN" dirty="0" smtClean="0"/>
              <a:t>&gt; : To Align Text to the </a:t>
            </a:r>
            <a:r>
              <a:rPr lang="en-IN" dirty="0" err="1" smtClean="0"/>
              <a:t>Center</a:t>
            </a:r>
            <a:r>
              <a:rPr lang="en-IN" dirty="0" smtClean="0"/>
              <a:t> in horizontal way.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1014" y="318254"/>
            <a:ext cx="11142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Other Formatting Tags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2406" y="3230353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&lt;pre&gt; &lt;/pre&gt; : It is a preformatted text used to write poems.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 err="1" smtClean="0"/>
              <a:t>blockquote</a:t>
            </a:r>
            <a:r>
              <a:rPr lang="en-IN" dirty="0" smtClean="0"/>
              <a:t>&gt; &lt;/</a:t>
            </a:r>
            <a:r>
              <a:rPr lang="en-IN" dirty="0" err="1" smtClean="0"/>
              <a:t>blockquote</a:t>
            </a:r>
            <a:r>
              <a:rPr lang="en-IN" dirty="0" smtClean="0"/>
              <a:t>&gt; : to Write Blocks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&lt;hr&gt; : For horizontal Line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 : For Line Break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&lt;marquee&gt; &lt;/marquee&gt; : For Moving text .</a:t>
            </a:r>
          </a:p>
        </p:txBody>
      </p:sp>
    </p:spTree>
    <p:extLst>
      <p:ext uri="{BB962C8B-B14F-4D97-AF65-F5344CB8AC3E}">
        <p14:creationId xmlns:p14="http://schemas.microsoft.com/office/powerpoint/2010/main" val="14582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648" y="945889"/>
            <a:ext cx="9598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2000" b="1" dirty="0" smtClean="0"/>
              <a:t>How To change the Background </a:t>
            </a:r>
            <a:r>
              <a:rPr lang="en-IN" sz="2000" b="1" dirty="0" err="1" smtClean="0"/>
              <a:t>color</a:t>
            </a:r>
            <a:r>
              <a:rPr lang="en-IN" sz="2000" b="1" dirty="0" smtClean="0"/>
              <a:t> of the Web page</a:t>
            </a:r>
          </a:p>
          <a:p>
            <a:endParaRPr lang="en-IN" dirty="0" smtClean="0"/>
          </a:p>
          <a:p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="</a:t>
            </a:r>
            <a:r>
              <a:rPr lang="en-IN" dirty="0" err="1" smtClean="0"/>
              <a:t>colorName</a:t>
            </a:r>
            <a:r>
              <a:rPr lang="en-IN" dirty="0" smtClean="0"/>
              <a:t>"&gt; </a:t>
            </a:r>
          </a:p>
          <a:p>
            <a:r>
              <a:rPr lang="en-IN" dirty="0" smtClean="0"/>
              <a:t>&lt;/body&gt;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="black" text="gold"&gt; &lt;/body&gt;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&lt;&gt; : Angular Bracket</a:t>
            </a:r>
          </a:p>
          <a:p>
            <a:r>
              <a:rPr lang="en-IN" dirty="0" smtClean="0"/>
              <a:t>body : Element </a:t>
            </a:r>
          </a:p>
          <a:p>
            <a:r>
              <a:rPr lang="en-IN" dirty="0" err="1" smtClean="0"/>
              <a:t>bgcolor</a:t>
            </a:r>
            <a:r>
              <a:rPr lang="en-IN" dirty="0" smtClean="0"/>
              <a:t>: </a:t>
            </a:r>
            <a:r>
              <a:rPr lang="en-IN" dirty="0" err="1" smtClean="0"/>
              <a:t>Attrubite</a:t>
            </a:r>
            <a:r>
              <a:rPr lang="en-IN" dirty="0" smtClean="0"/>
              <a:t> </a:t>
            </a:r>
          </a:p>
          <a:p>
            <a:r>
              <a:rPr lang="en-IN" dirty="0" smtClean="0"/>
              <a:t>black : Is the value of </a:t>
            </a:r>
            <a:r>
              <a:rPr lang="en-IN" dirty="0" err="1" smtClean="0"/>
              <a:t>bgcolor</a:t>
            </a:r>
            <a:r>
              <a:rPr lang="en-IN" dirty="0" smtClean="0"/>
              <a:t>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C5F-B0DE-4C9A-8CF1-B5E3F60656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388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Bahnschrift</vt:lpstr>
      <vt:lpstr>Calibri</vt:lpstr>
      <vt:lpstr>Calibri Light</vt:lpstr>
      <vt:lpstr>Office Theme</vt:lpstr>
      <vt:lpstr>HTML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OVERVIEW</dc:title>
  <dc:creator>Rachna</dc:creator>
  <cp:lastModifiedBy>Rachna</cp:lastModifiedBy>
  <cp:revision>10</cp:revision>
  <dcterms:created xsi:type="dcterms:W3CDTF">2022-09-22T06:40:01Z</dcterms:created>
  <dcterms:modified xsi:type="dcterms:W3CDTF">2022-09-22T07:31:34Z</dcterms:modified>
</cp:coreProperties>
</file>