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12eac4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12eac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f8f0470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f8f0470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Hydrologic Regions and Counties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6f8f04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6f8f04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inputs and outputs; how much is in storage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f8f047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f8f047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we need a linear model in the first place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account for the amount of water in storage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in steady state?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f8f047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f8f047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know the initial storage, how do we know the next year’s storage?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f8f047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f8f047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00075" y="744575"/>
            <a:ext cx="6432300" cy="27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Assignment #3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00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52" y="0"/>
            <a:ext cx="87416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24605" r="5868" t="0"/>
          <a:stretch/>
        </p:blipFill>
        <p:spPr>
          <a:xfrm>
            <a:off x="0" y="0"/>
            <a:ext cx="43017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708" y="0"/>
            <a:ext cx="481028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0"/>
            <a:ext cx="4142100" cy="39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California Hydrologic Regions and Counties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Central Coast Hydrological Region</a:t>
            </a: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7"/>
            <a:ext cx="9143999" cy="3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93375" y="346025"/>
            <a:ext cx="38136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fit a linear trend? </a:t>
            </a:r>
            <a:endParaRPr sz="24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 = mx + b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66675"/>
            <a:ext cx="3305325" cy="11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3627" r="2387" t="0"/>
          <a:stretch/>
        </p:blipFill>
        <p:spPr>
          <a:xfrm>
            <a:off x="3935600" y="434401"/>
            <a:ext cx="5208401" cy="440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7"/>
          <p:cNvGrpSpPr/>
          <p:nvPr/>
        </p:nvGrpSpPr>
        <p:grpSpPr>
          <a:xfrm>
            <a:off x="311700" y="1604113"/>
            <a:ext cx="3305325" cy="1389256"/>
            <a:chOff x="311700" y="1692363"/>
            <a:chExt cx="3305325" cy="1389256"/>
          </a:xfrm>
        </p:grpSpPr>
        <p:pic>
          <p:nvPicPr>
            <p:cNvPr id="88" name="Google Shape;8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1700" y="2061888"/>
              <a:ext cx="3305325" cy="1019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7"/>
            <p:cNvSpPr txBox="1"/>
            <p:nvPr/>
          </p:nvSpPr>
          <p:spPr>
            <a:xfrm>
              <a:off x="311700" y="1692363"/>
              <a:ext cx="16545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lang="en"/>
                <a:t>algebra</a:t>
              </a:r>
              <a:endParaRPr/>
            </a:p>
          </p:txBody>
        </p:sp>
      </p:grpSp>
      <p:sp>
        <p:nvSpPr>
          <p:cNvPr id="90" name="Google Shape;90;p17"/>
          <p:cNvSpPr txBox="1"/>
          <p:nvPr/>
        </p:nvSpPr>
        <p:spPr>
          <a:xfrm>
            <a:off x="311700" y="3174725"/>
            <a:ext cx="21369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Linear Model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880450" y="1139050"/>
            <a:ext cx="2550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Use a function in R 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935600" y="4676775"/>
            <a:ext cx="19656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Plot in Excel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scenarios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BAU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Upper limit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Lower limit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Given an amount in 2000, how do we calculate the next year?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45025"/>
            <a:ext cx="26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does this figure tell us about the uncertainty in future groundwater stocks?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50" y="716975"/>
            <a:ext cx="5956700" cy="418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