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25421" y="8982003"/>
            <a:ext cx="30480" cy="70485"/>
          </a:xfrm>
          <a:custGeom>
            <a:avLst/>
            <a:gdLst/>
            <a:ahLst/>
            <a:cxnLst/>
            <a:rect l="l" t="t" r="r" b="b"/>
            <a:pathLst>
              <a:path w="30479" h="70484">
                <a:moveTo>
                  <a:pt x="17867" y="70110"/>
                </a:moveTo>
                <a:lnTo>
                  <a:pt x="5114" y="63186"/>
                </a:lnTo>
                <a:lnTo>
                  <a:pt x="0" y="40032"/>
                </a:lnTo>
                <a:lnTo>
                  <a:pt x="11563" y="0"/>
                </a:lnTo>
                <a:lnTo>
                  <a:pt x="30130" y="37868"/>
                </a:lnTo>
                <a:lnTo>
                  <a:pt x="29218" y="61455"/>
                </a:lnTo>
                <a:lnTo>
                  <a:pt x="17867" y="70110"/>
                </a:lnTo>
                <a:close/>
              </a:path>
            </a:pathLst>
          </a:custGeom>
          <a:solidFill>
            <a:srgbClr val="002029">
              <a:alpha val="839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07765" y="9052822"/>
            <a:ext cx="50165" cy="194945"/>
          </a:xfrm>
          <a:custGeom>
            <a:avLst/>
            <a:gdLst/>
            <a:ahLst/>
            <a:cxnLst/>
            <a:rect l="l" t="t" r="r" b="b"/>
            <a:pathLst>
              <a:path w="50164" h="194945">
                <a:moveTo>
                  <a:pt x="35390" y="194751"/>
                </a:moveTo>
                <a:lnTo>
                  <a:pt x="17766" y="154786"/>
                </a:lnTo>
                <a:lnTo>
                  <a:pt x="6679" y="108330"/>
                </a:lnTo>
                <a:lnTo>
                  <a:pt x="1100" y="56397"/>
                </a:lnTo>
                <a:lnTo>
                  <a:pt x="0" y="0"/>
                </a:lnTo>
                <a:lnTo>
                  <a:pt x="29455" y="23612"/>
                </a:lnTo>
                <a:lnTo>
                  <a:pt x="45126" y="62528"/>
                </a:lnTo>
                <a:lnTo>
                  <a:pt x="49608" y="109112"/>
                </a:lnTo>
                <a:lnTo>
                  <a:pt x="45498" y="155731"/>
                </a:lnTo>
                <a:lnTo>
                  <a:pt x="35390" y="194751"/>
                </a:lnTo>
                <a:close/>
              </a:path>
            </a:pathLst>
          </a:custGeom>
          <a:solidFill>
            <a:srgbClr val="002029">
              <a:alpha val="839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900452" y="9122766"/>
            <a:ext cx="55244" cy="71755"/>
          </a:xfrm>
          <a:custGeom>
            <a:avLst/>
            <a:gdLst/>
            <a:ahLst/>
            <a:cxnLst/>
            <a:rect l="l" t="t" r="r" b="b"/>
            <a:pathLst>
              <a:path w="55245" h="71754">
                <a:moveTo>
                  <a:pt x="54227" y="71694"/>
                </a:moveTo>
                <a:lnTo>
                  <a:pt x="1141" y="71694"/>
                </a:lnTo>
                <a:lnTo>
                  <a:pt x="0" y="48378"/>
                </a:lnTo>
                <a:lnTo>
                  <a:pt x="5145" y="31371"/>
                </a:lnTo>
                <a:lnTo>
                  <a:pt x="12712" y="16820"/>
                </a:lnTo>
                <a:lnTo>
                  <a:pt x="18836" y="875"/>
                </a:lnTo>
                <a:lnTo>
                  <a:pt x="46254" y="0"/>
                </a:lnTo>
                <a:lnTo>
                  <a:pt x="54979" y="17827"/>
                </a:lnTo>
                <a:lnTo>
                  <a:pt x="54480" y="44883"/>
                </a:lnTo>
                <a:lnTo>
                  <a:pt x="54227" y="71694"/>
                </a:lnTo>
                <a:close/>
              </a:path>
            </a:pathLst>
          </a:custGeom>
          <a:solidFill>
            <a:srgbClr val="002029">
              <a:alpha val="839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897905" y="9282983"/>
            <a:ext cx="29209" cy="123189"/>
          </a:xfrm>
          <a:custGeom>
            <a:avLst/>
            <a:gdLst/>
            <a:ahLst/>
            <a:cxnLst/>
            <a:rect l="l" t="t" r="r" b="b"/>
            <a:pathLst>
              <a:path w="29210" h="123190">
                <a:moveTo>
                  <a:pt x="10278" y="122662"/>
                </a:moveTo>
                <a:lnTo>
                  <a:pt x="4502" y="115569"/>
                </a:lnTo>
                <a:lnTo>
                  <a:pt x="674" y="94499"/>
                </a:lnTo>
                <a:lnTo>
                  <a:pt x="0" y="56845"/>
                </a:lnTo>
                <a:lnTo>
                  <a:pt x="3689" y="0"/>
                </a:lnTo>
                <a:lnTo>
                  <a:pt x="18127" y="17733"/>
                </a:lnTo>
                <a:lnTo>
                  <a:pt x="26051" y="39743"/>
                </a:lnTo>
                <a:lnTo>
                  <a:pt x="28672" y="63420"/>
                </a:lnTo>
                <a:lnTo>
                  <a:pt x="27196" y="86158"/>
                </a:lnTo>
                <a:lnTo>
                  <a:pt x="22833" y="105350"/>
                </a:lnTo>
                <a:lnTo>
                  <a:pt x="16791" y="118387"/>
                </a:lnTo>
                <a:lnTo>
                  <a:pt x="10278" y="122662"/>
                </a:lnTo>
                <a:close/>
              </a:path>
            </a:pathLst>
          </a:custGeom>
          <a:solidFill>
            <a:srgbClr val="002029">
              <a:alpha val="839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990070" y="9318393"/>
            <a:ext cx="54610" cy="71120"/>
          </a:xfrm>
          <a:custGeom>
            <a:avLst/>
            <a:gdLst/>
            <a:ahLst/>
            <a:cxnLst/>
            <a:rect l="l" t="t" r="r" b="b"/>
            <a:pathLst>
              <a:path w="54610" h="71120">
                <a:moveTo>
                  <a:pt x="0" y="70818"/>
                </a:moveTo>
                <a:lnTo>
                  <a:pt x="55" y="44317"/>
                </a:lnTo>
                <a:lnTo>
                  <a:pt x="12784" y="30496"/>
                </a:lnTo>
                <a:lnTo>
                  <a:pt x="27969" y="19132"/>
                </a:lnTo>
                <a:lnTo>
                  <a:pt x="35390" y="0"/>
                </a:lnTo>
                <a:lnTo>
                  <a:pt x="54316" y="18377"/>
                </a:lnTo>
                <a:lnTo>
                  <a:pt x="50621" y="46569"/>
                </a:lnTo>
                <a:lnTo>
                  <a:pt x="30463" y="69181"/>
                </a:lnTo>
                <a:lnTo>
                  <a:pt x="0" y="70818"/>
                </a:lnTo>
                <a:close/>
              </a:path>
            </a:pathLst>
          </a:custGeom>
          <a:solidFill>
            <a:srgbClr val="002029">
              <a:alpha val="839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64711"/>
            <a:ext cx="5184715" cy="842228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17234" y="1659298"/>
            <a:ext cx="4170764" cy="8623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43557" y="4431381"/>
            <a:ext cx="4400884" cy="150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50" b="1" i="0">
                <a:solidFill>
                  <a:srgbClr val="F5E8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50" b="0" i="1">
                <a:solidFill>
                  <a:srgbClr val="9D6E1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F5E8D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50" b="0" i="1">
                <a:solidFill>
                  <a:srgbClr val="9D6E1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50" b="0" i="1">
                <a:solidFill>
                  <a:srgbClr val="9D6E1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658465"/>
            <a:ext cx="16256000" cy="157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150" b="0" i="1">
                <a:solidFill>
                  <a:srgbClr val="9D6E1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1591" y="3262410"/>
            <a:ext cx="14584817" cy="284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rgbClr val="F5E8D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1790" y="2967949"/>
            <a:ext cx="6582610" cy="10233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50" spc="-480" dirty="0" err="1">
                <a:solidFill>
                  <a:srgbClr val="F5E8DA"/>
                </a:solidFill>
              </a:rPr>
              <a:t>Connaissez-vous</a:t>
            </a:r>
            <a:r>
              <a:rPr sz="6550" spc="-320" dirty="0">
                <a:solidFill>
                  <a:srgbClr val="F5E8DA"/>
                </a:solidFill>
              </a:rPr>
              <a:t> </a:t>
            </a:r>
            <a:r>
              <a:rPr lang="fr-FR" sz="6550" spc="-610" dirty="0">
                <a:solidFill>
                  <a:srgbClr val="F5E8DA"/>
                </a:solidFill>
              </a:rPr>
              <a:t>n</a:t>
            </a:r>
            <a:r>
              <a:rPr sz="6550" spc="-610" dirty="0" err="1">
                <a:solidFill>
                  <a:srgbClr val="F5E8DA"/>
                </a:solidFill>
              </a:rPr>
              <a:t>otre</a:t>
            </a:r>
            <a:endParaRPr sz="6550" dirty="0"/>
          </a:p>
        </p:txBody>
      </p:sp>
      <p:sp>
        <p:nvSpPr>
          <p:cNvPr id="3" name="object 3"/>
          <p:cNvSpPr txBox="1"/>
          <p:nvPr/>
        </p:nvSpPr>
        <p:spPr>
          <a:xfrm>
            <a:off x="6387591" y="4314618"/>
            <a:ext cx="5073650" cy="2531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950" b="1" spc="-495" dirty="0">
                <a:solidFill>
                  <a:srgbClr val="F5E8DA"/>
                </a:solidFill>
                <a:latin typeface="Cambria"/>
                <a:cs typeface="Cambria"/>
              </a:rPr>
              <a:t>3WWEB</a:t>
            </a:r>
            <a:endParaRPr sz="99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470"/>
              </a:spcBef>
              <a:tabLst>
                <a:tab pos="1869439" algn="l"/>
              </a:tabLst>
            </a:pPr>
            <a:r>
              <a:rPr sz="2750" b="1" spc="160" dirty="0">
                <a:solidFill>
                  <a:srgbClr val="F5E8DA"/>
                </a:solidFill>
                <a:latin typeface="Times New Roman"/>
                <a:cs typeface="Times New Roman"/>
              </a:rPr>
              <a:t>SERVICE	</a:t>
            </a:r>
            <a:r>
              <a:rPr sz="2750" b="1" spc="220" dirty="0">
                <a:solidFill>
                  <a:srgbClr val="F5E8DA"/>
                </a:solidFill>
                <a:latin typeface="Times New Roman"/>
                <a:cs typeface="Times New Roman"/>
              </a:rPr>
              <a:t>INFORMATIQUE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6644" y="7985200"/>
            <a:ext cx="7214255" cy="311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8023" y="1990588"/>
            <a:ext cx="7214255" cy="311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8007" y="940911"/>
            <a:ext cx="15784194" cy="802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  <a:tabLst>
                <a:tab pos="6029325" algn="l"/>
              </a:tabLst>
            </a:pPr>
            <a:r>
              <a:rPr sz="4900" b="1" spc="114" dirty="0">
                <a:solidFill>
                  <a:srgbClr val="F5E8DA"/>
                </a:solidFill>
                <a:latin typeface="Times New Roman"/>
                <a:cs typeface="Times New Roman"/>
              </a:rPr>
              <a:t>Roille </a:t>
            </a:r>
            <a:r>
              <a:rPr sz="49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SA </a:t>
            </a:r>
            <a:r>
              <a:rPr sz="490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propose </a:t>
            </a:r>
            <a:r>
              <a:rPr sz="4900" b="1" spc="355" dirty="0">
                <a:solidFill>
                  <a:srgbClr val="F5E8DA"/>
                </a:solidFill>
                <a:latin typeface="Times New Roman"/>
                <a:cs typeface="Times New Roman"/>
              </a:rPr>
              <a:t>une </a:t>
            </a:r>
            <a:r>
              <a:rPr sz="49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diversité </a:t>
            </a:r>
            <a:r>
              <a:rPr sz="4900" b="1" spc="165" dirty="0">
                <a:solidFill>
                  <a:srgbClr val="F5E8DA"/>
                </a:solidFill>
                <a:latin typeface="Times New Roman"/>
                <a:cs typeface="Times New Roman"/>
              </a:rPr>
              <a:t>et </a:t>
            </a:r>
            <a:r>
              <a:rPr sz="4900" b="1" spc="355" dirty="0">
                <a:solidFill>
                  <a:srgbClr val="F5E8DA"/>
                </a:solidFill>
                <a:latin typeface="Times New Roman"/>
                <a:cs typeface="Times New Roman"/>
              </a:rPr>
              <a:t>une </a:t>
            </a:r>
            <a:r>
              <a:rPr sz="490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qualité </a:t>
            </a:r>
            <a:r>
              <a:rPr sz="4900" b="1" spc="325" dirty="0">
                <a:solidFill>
                  <a:srgbClr val="F5E8DA"/>
                </a:solidFill>
                <a:latin typeface="Times New Roman"/>
                <a:cs typeface="Times New Roman"/>
              </a:rPr>
              <a:t>de </a:t>
            </a:r>
            <a:r>
              <a:rPr sz="4900" b="1" spc="3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produits</a:t>
            </a:r>
            <a:r>
              <a:rPr sz="490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exclusives,	</a:t>
            </a:r>
            <a:r>
              <a:rPr sz="4900" b="1" spc="90" dirty="0">
                <a:solidFill>
                  <a:srgbClr val="F5E8DA"/>
                </a:solidFill>
                <a:latin typeface="Times New Roman"/>
                <a:cs typeface="Times New Roman"/>
              </a:rPr>
              <a:t>à </a:t>
            </a:r>
            <a:r>
              <a:rPr sz="4900" b="1" spc="215" dirty="0">
                <a:solidFill>
                  <a:srgbClr val="F5E8DA"/>
                </a:solidFill>
                <a:latin typeface="Times New Roman"/>
                <a:cs typeface="Times New Roman"/>
              </a:rPr>
              <a:t>destination </a:t>
            </a:r>
            <a:r>
              <a:rPr sz="4900" b="1" spc="280" dirty="0">
                <a:solidFill>
                  <a:srgbClr val="F5E8DA"/>
                </a:solidFill>
                <a:latin typeface="Times New Roman"/>
                <a:cs typeface="Times New Roman"/>
              </a:rPr>
              <a:t>des </a:t>
            </a:r>
            <a:r>
              <a:rPr sz="4900" b="1" spc="160" dirty="0">
                <a:solidFill>
                  <a:srgbClr val="F5E8DA"/>
                </a:solidFill>
                <a:latin typeface="Times New Roman"/>
                <a:cs typeface="Times New Roman"/>
              </a:rPr>
              <a:t>particuliers </a:t>
            </a:r>
            <a:r>
              <a:rPr sz="4900" b="1" spc="16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170" dirty="0">
                <a:solidFill>
                  <a:srgbClr val="F5E8DA"/>
                </a:solidFill>
                <a:latin typeface="Times New Roman"/>
                <a:cs typeface="Times New Roman"/>
              </a:rPr>
              <a:t>(mettre </a:t>
            </a:r>
            <a:r>
              <a:rPr sz="4900" b="1" spc="365" dirty="0">
                <a:solidFill>
                  <a:srgbClr val="F5E8DA"/>
                </a:solidFill>
                <a:latin typeface="Times New Roman"/>
                <a:cs typeface="Times New Roman"/>
              </a:rPr>
              <a:t>en </a:t>
            </a:r>
            <a:r>
              <a:rPr sz="4900" b="1" spc="220" dirty="0">
                <a:solidFill>
                  <a:srgbClr val="F5E8DA"/>
                </a:solidFill>
                <a:latin typeface="Times New Roman"/>
                <a:cs typeface="Times New Roman"/>
              </a:rPr>
              <a:t>place </a:t>
            </a:r>
            <a:r>
              <a:rPr sz="4900" b="1" spc="380" dirty="0">
                <a:solidFill>
                  <a:srgbClr val="F5E8DA"/>
                </a:solidFill>
                <a:latin typeface="Times New Roman"/>
                <a:cs typeface="Times New Roman"/>
              </a:rPr>
              <a:t>un </a:t>
            </a:r>
            <a:r>
              <a:rPr sz="4900" b="1" spc="325" dirty="0">
                <a:solidFill>
                  <a:srgbClr val="F5E8DA"/>
                </a:solidFill>
                <a:latin typeface="Times New Roman"/>
                <a:cs typeface="Times New Roman"/>
              </a:rPr>
              <a:t>ensemble </a:t>
            </a:r>
            <a:r>
              <a:rPr sz="490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d'architectures </a:t>
            </a:r>
            <a:r>
              <a:rPr sz="49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265" dirty="0">
                <a:solidFill>
                  <a:srgbClr val="F5E8DA"/>
                </a:solidFill>
                <a:latin typeface="Times New Roman"/>
                <a:cs typeface="Times New Roman"/>
              </a:rPr>
              <a:t>techniques </a:t>
            </a:r>
            <a:r>
              <a:rPr sz="4900" b="1" spc="165" dirty="0">
                <a:solidFill>
                  <a:srgbClr val="F5E8DA"/>
                </a:solidFill>
                <a:latin typeface="Times New Roman"/>
                <a:cs typeface="Times New Roman"/>
              </a:rPr>
              <a:t>et </a:t>
            </a:r>
            <a:r>
              <a:rPr sz="4900" b="1" spc="170" dirty="0">
                <a:solidFill>
                  <a:srgbClr val="F5E8DA"/>
                </a:solidFill>
                <a:latin typeface="Times New Roman"/>
                <a:cs typeface="Times New Roman"/>
              </a:rPr>
              <a:t>logiciels </a:t>
            </a:r>
            <a:r>
              <a:rPr sz="49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informatiques </a:t>
            </a:r>
            <a:r>
              <a:rPr sz="4900" b="1" spc="215" dirty="0">
                <a:solidFill>
                  <a:srgbClr val="F5E8DA"/>
                </a:solidFill>
                <a:latin typeface="Times New Roman"/>
                <a:cs typeface="Times New Roman"/>
              </a:rPr>
              <a:t>permettant </a:t>
            </a:r>
            <a:r>
              <a:rPr sz="4900" b="1" spc="325" dirty="0">
                <a:solidFill>
                  <a:srgbClr val="F5E8DA"/>
                </a:solidFill>
                <a:latin typeface="Times New Roman"/>
                <a:cs typeface="Times New Roman"/>
              </a:rPr>
              <a:t>de </a:t>
            </a:r>
            <a:r>
              <a:rPr sz="4900" b="1" spc="3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220" dirty="0">
                <a:solidFill>
                  <a:srgbClr val="F5E8DA"/>
                </a:solidFill>
                <a:latin typeface="Times New Roman"/>
                <a:cs typeface="Times New Roman"/>
              </a:rPr>
              <a:t>mettre</a:t>
            </a:r>
            <a:r>
              <a:rPr sz="49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365" dirty="0">
                <a:solidFill>
                  <a:srgbClr val="F5E8DA"/>
                </a:solidFill>
                <a:latin typeface="Times New Roman"/>
                <a:cs typeface="Times New Roman"/>
              </a:rPr>
              <a:t>en</a:t>
            </a:r>
            <a:r>
              <a:rPr sz="49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170" dirty="0">
                <a:solidFill>
                  <a:srgbClr val="F5E8DA"/>
                </a:solidFill>
                <a:latin typeface="Times New Roman"/>
                <a:cs typeface="Times New Roman"/>
              </a:rPr>
              <a:t>relation</a:t>
            </a:r>
            <a:r>
              <a:rPr sz="49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280" dirty="0">
                <a:solidFill>
                  <a:srgbClr val="F5E8DA"/>
                </a:solidFill>
                <a:latin typeface="Times New Roman"/>
                <a:cs typeface="Times New Roman"/>
              </a:rPr>
              <a:t>des</a:t>
            </a:r>
            <a:r>
              <a:rPr sz="49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entreprises</a:t>
            </a:r>
            <a:r>
              <a:rPr sz="49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directement</a:t>
            </a:r>
            <a:r>
              <a:rPr sz="49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avec</a:t>
            </a:r>
            <a:r>
              <a:rPr sz="49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les </a:t>
            </a:r>
            <a:r>
              <a:rPr sz="4900" b="1" spc="-121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consommateurs)</a:t>
            </a:r>
            <a:endParaRPr sz="4900">
              <a:latin typeface="Times New Roman"/>
              <a:cs typeface="Times New Roman"/>
            </a:endParaRPr>
          </a:p>
          <a:p>
            <a:pPr marL="12700" marR="859790">
              <a:lnSpc>
                <a:spcPct val="133900"/>
              </a:lnSpc>
              <a:spcBef>
                <a:spcPts val="5"/>
              </a:spcBef>
            </a:pPr>
            <a:r>
              <a:rPr sz="4900" b="1" spc="-105" dirty="0">
                <a:solidFill>
                  <a:srgbClr val="F5E8DA"/>
                </a:solidFill>
                <a:latin typeface="Times New Roman"/>
                <a:cs typeface="Times New Roman"/>
              </a:rPr>
              <a:t>À</a:t>
            </a:r>
            <a:r>
              <a:rPr sz="49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330" dirty="0">
                <a:solidFill>
                  <a:srgbClr val="F5E8DA"/>
                </a:solidFill>
                <a:latin typeface="Times New Roman"/>
                <a:cs typeface="Times New Roman"/>
              </a:rPr>
              <a:t>d</a:t>
            </a:r>
            <a:r>
              <a:rPr sz="49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49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4900" b="1" spc="25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49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4900" b="1" spc="409" dirty="0">
                <a:solidFill>
                  <a:srgbClr val="F5E8DA"/>
                </a:solidFill>
                <a:latin typeface="Times New Roman"/>
                <a:cs typeface="Times New Roman"/>
              </a:rPr>
              <a:t>n</a:t>
            </a:r>
            <a:r>
              <a:rPr sz="4900" b="1" spc="85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4900" b="1" spc="25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49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49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o</a:t>
            </a:r>
            <a:r>
              <a:rPr sz="4900" b="1" spc="415" dirty="0">
                <a:solidFill>
                  <a:srgbClr val="F5E8DA"/>
                </a:solidFill>
                <a:latin typeface="Times New Roman"/>
                <a:cs typeface="Times New Roman"/>
              </a:rPr>
              <a:t>n</a:t>
            </a:r>
            <a:r>
              <a:rPr sz="49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330" dirty="0">
                <a:solidFill>
                  <a:srgbClr val="F5E8DA"/>
                </a:solidFill>
                <a:latin typeface="Times New Roman"/>
                <a:cs typeface="Times New Roman"/>
              </a:rPr>
              <a:t>d</a:t>
            </a:r>
            <a:r>
              <a:rPr sz="49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490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49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4900" b="1" spc="409" dirty="0">
                <a:solidFill>
                  <a:srgbClr val="F5E8DA"/>
                </a:solidFill>
                <a:latin typeface="Times New Roman"/>
                <a:cs typeface="Times New Roman"/>
              </a:rPr>
              <a:t>n</a:t>
            </a:r>
            <a:r>
              <a:rPr sz="4900" b="1" spc="25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4900" b="1" spc="-20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49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4900" b="1" spc="335" dirty="0">
                <a:solidFill>
                  <a:srgbClr val="F5E8DA"/>
                </a:solidFill>
                <a:latin typeface="Times New Roman"/>
                <a:cs typeface="Times New Roman"/>
              </a:rPr>
              <a:t>p</a:t>
            </a:r>
            <a:r>
              <a:rPr sz="4900" b="1" spc="-20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49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49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49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490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49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-380" dirty="0">
                <a:solidFill>
                  <a:srgbClr val="F5E8DA"/>
                </a:solidFill>
                <a:latin typeface="Times New Roman"/>
                <a:cs typeface="Times New Roman"/>
              </a:rPr>
              <a:t>:</a:t>
            </a:r>
            <a:r>
              <a:rPr sz="49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85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4900" b="1" spc="-20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4900" b="1" spc="25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49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49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4900" b="1" spc="85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4900" b="1" spc="409" dirty="0">
                <a:solidFill>
                  <a:srgbClr val="F5E8DA"/>
                </a:solidFill>
                <a:latin typeface="Times New Roman"/>
                <a:cs typeface="Times New Roman"/>
              </a:rPr>
              <a:t>n</a:t>
            </a:r>
            <a:r>
              <a:rPr sz="49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4900" b="1" spc="-25" dirty="0">
                <a:solidFill>
                  <a:srgbClr val="F5E8DA"/>
                </a:solidFill>
                <a:latin typeface="Times New Roman"/>
                <a:cs typeface="Times New Roman"/>
              </a:rPr>
              <a:t>,</a:t>
            </a:r>
            <a:r>
              <a:rPr sz="49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90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c</a:t>
            </a:r>
            <a:r>
              <a:rPr sz="49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o</a:t>
            </a:r>
            <a:r>
              <a:rPr sz="4900" b="1" spc="100" dirty="0">
                <a:solidFill>
                  <a:srgbClr val="F5E8DA"/>
                </a:solidFill>
                <a:latin typeface="Times New Roman"/>
                <a:cs typeface="Times New Roman"/>
              </a:rPr>
              <a:t>ll</a:t>
            </a:r>
            <a:r>
              <a:rPr sz="49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490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c</a:t>
            </a:r>
            <a:r>
              <a:rPr sz="4900" b="1" spc="25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49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4900" b="1" spc="345" dirty="0">
                <a:solidFill>
                  <a:srgbClr val="F5E8DA"/>
                </a:solidFill>
                <a:latin typeface="Times New Roman"/>
                <a:cs typeface="Times New Roman"/>
              </a:rPr>
              <a:t>v</a:t>
            </a:r>
            <a:r>
              <a:rPr sz="49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4900" b="1" spc="25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49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é</a:t>
            </a:r>
            <a:r>
              <a:rPr sz="49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4900" b="1" spc="-25" dirty="0">
                <a:solidFill>
                  <a:srgbClr val="F5E8DA"/>
                </a:solidFill>
                <a:latin typeface="Times New Roman"/>
                <a:cs typeface="Times New Roman"/>
              </a:rPr>
              <a:t>,  </a:t>
            </a:r>
            <a:r>
              <a:rPr sz="4900" b="1" spc="-535" dirty="0">
                <a:solidFill>
                  <a:srgbClr val="F5E8DA"/>
                </a:solidFill>
                <a:latin typeface="Times New Roman"/>
                <a:cs typeface="Times New Roman"/>
              </a:rPr>
              <a:t>PME…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085" y="3134267"/>
            <a:ext cx="379730" cy="4495800"/>
          </a:xfrm>
          <a:custGeom>
            <a:avLst/>
            <a:gdLst/>
            <a:ahLst/>
            <a:cxnLst/>
            <a:rect l="l" t="t" r="r" b="b"/>
            <a:pathLst>
              <a:path w="379730" h="4495800">
                <a:moveTo>
                  <a:pt x="379437" y="2254262"/>
                </a:moveTo>
                <a:lnTo>
                  <a:pt x="374817" y="2296834"/>
                </a:lnTo>
                <a:lnTo>
                  <a:pt x="359993" y="2338030"/>
                </a:lnTo>
                <a:lnTo>
                  <a:pt x="334950" y="2376318"/>
                </a:lnTo>
                <a:lnTo>
                  <a:pt x="299672" y="2410164"/>
                </a:lnTo>
                <a:lnTo>
                  <a:pt x="309809" y="2460790"/>
                </a:lnTo>
                <a:lnTo>
                  <a:pt x="314647" y="2511983"/>
                </a:lnTo>
                <a:lnTo>
                  <a:pt x="312527" y="2562002"/>
                </a:lnTo>
                <a:lnTo>
                  <a:pt x="301785" y="2609105"/>
                </a:lnTo>
                <a:lnTo>
                  <a:pt x="280762" y="2651551"/>
                </a:lnTo>
                <a:lnTo>
                  <a:pt x="247795" y="2687597"/>
                </a:lnTo>
                <a:lnTo>
                  <a:pt x="257990" y="2696971"/>
                </a:lnTo>
                <a:lnTo>
                  <a:pt x="278518" y="2716017"/>
                </a:lnTo>
                <a:lnTo>
                  <a:pt x="298919" y="2734994"/>
                </a:lnTo>
                <a:lnTo>
                  <a:pt x="308730" y="2744161"/>
                </a:lnTo>
                <a:lnTo>
                  <a:pt x="276919" y="2778881"/>
                </a:lnTo>
                <a:lnTo>
                  <a:pt x="254149" y="2816905"/>
                </a:lnTo>
                <a:lnTo>
                  <a:pt x="238967" y="2857970"/>
                </a:lnTo>
                <a:lnTo>
                  <a:pt x="229921" y="2901809"/>
                </a:lnTo>
                <a:lnTo>
                  <a:pt x="225559" y="2948157"/>
                </a:lnTo>
                <a:lnTo>
                  <a:pt x="224427" y="2996750"/>
                </a:lnTo>
                <a:lnTo>
                  <a:pt x="230530" y="2998319"/>
                </a:lnTo>
                <a:lnTo>
                  <a:pt x="239074" y="3000126"/>
                </a:lnTo>
                <a:lnTo>
                  <a:pt x="251188" y="3002499"/>
                </a:lnTo>
                <a:lnTo>
                  <a:pt x="236927" y="3056325"/>
                </a:lnTo>
                <a:lnTo>
                  <a:pt x="227229" y="3109442"/>
                </a:lnTo>
                <a:lnTo>
                  <a:pt x="221293" y="3162654"/>
                </a:lnTo>
                <a:lnTo>
                  <a:pt x="218319" y="3216762"/>
                </a:lnTo>
                <a:lnTo>
                  <a:pt x="217506" y="3272565"/>
                </a:lnTo>
                <a:lnTo>
                  <a:pt x="225554" y="3280498"/>
                </a:lnTo>
                <a:lnTo>
                  <a:pt x="231356" y="3286125"/>
                </a:lnTo>
                <a:lnTo>
                  <a:pt x="236076" y="3290497"/>
                </a:lnTo>
                <a:lnTo>
                  <a:pt x="240876" y="3294663"/>
                </a:lnTo>
                <a:lnTo>
                  <a:pt x="218239" y="3793317"/>
                </a:lnTo>
                <a:lnTo>
                  <a:pt x="200218" y="4193468"/>
                </a:lnTo>
                <a:lnTo>
                  <a:pt x="186863" y="4495798"/>
                </a:lnTo>
                <a:lnTo>
                  <a:pt x="132714" y="3294663"/>
                </a:lnTo>
                <a:lnTo>
                  <a:pt x="138629" y="3289533"/>
                </a:lnTo>
                <a:lnTo>
                  <a:pt x="143613" y="3284904"/>
                </a:lnTo>
                <a:lnTo>
                  <a:pt x="148989" y="3279630"/>
                </a:lnTo>
                <a:lnTo>
                  <a:pt x="156082" y="3272565"/>
                </a:lnTo>
                <a:lnTo>
                  <a:pt x="155294" y="3217531"/>
                </a:lnTo>
                <a:lnTo>
                  <a:pt x="152371" y="3163802"/>
                </a:lnTo>
                <a:lnTo>
                  <a:pt x="146477" y="3110582"/>
                </a:lnTo>
                <a:lnTo>
                  <a:pt x="136773" y="3057080"/>
                </a:lnTo>
                <a:lnTo>
                  <a:pt x="122422" y="3002499"/>
                </a:lnTo>
                <a:lnTo>
                  <a:pt x="134835" y="3000025"/>
                </a:lnTo>
                <a:lnTo>
                  <a:pt x="143414" y="2998207"/>
                </a:lnTo>
                <a:lnTo>
                  <a:pt x="149182" y="2996750"/>
                </a:lnTo>
                <a:lnTo>
                  <a:pt x="148055" y="2948458"/>
                </a:lnTo>
                <a:lnTo>
                  <a:pt x="143700" y="2902200"/>
                </a:lnTo>
                <a:lnTo>
                  <a:pt x="134662" y="2858308"/>
                </a:lnTo>
                <a:lnTo>
                  <a:pt x="119483" y="2817116"/>
                </a:lnTo>
                <a:lnTo>
                  <a:pt x="96708" y="2778956"/>
                </a:lnTo>
                <a:lnTo>
                  <a:pt x="64880" y="2744161"/>
                </a:lnTo>
                <a:lnTo>
                  <a:pt x="74438" y="2735253"/>
                </a:lnTo>
                <a:lnTo>
                  <a:pt x="115632" y="2696992"/>
                </a:lnTo>
                <a:lnTo>
                  <a:pt x="125812" y="2687597"/>
                </a:lnTo>
                <a:lnTo>
                  <a:pt x="92139" y="2650854"/>
                </a:lnTo>
                <a:lnTo>
                  <a:pt x="71080" y="2607884"/>
                </a:lnTo>
                <a:lnTo>
                  <a:pt x="60746" y="2560308"/>
                </a:lnTo>
                <a:lnTo>
                  <a:pt x="59245" y="2509748"/>
                </a:lnTo>
                <a:lnTo>
                  <a:pt x="64684" y="2457828"/>
                </a:lnTo>
                <a:lnTo>
                  <a:pt x="75173" y="2406169"/>
                </a:lnTo>
                <a:lnTo>
                  <a:pt x="41007" y="2371024"/>
                </a:lnTo>
                <a:lnTo>
                  <a:pt x="17273" y="2332615"/>
                </a:lnTo>
                <a:lnTo>
                  <a:pt x="3695" y="2292203"/>
                </a:lnTo>
                <a:lnTo>
                  <a:pt x="0" y="2251049"/>
                </a:lnTo>
                <a:lnTo>
                  <a:pt x="5913" y="2210417"/>
                </a:lnTo>
                <a:lnTo>
                  <a:pt x="21160" y="2171567"/>
                </a:lnTo>
                <a:lnTo>
                  <a:pt x="45469" y="2135762"/>
                </a:lnTo>
                <a:lnTo>
                  <a:pt x="78564" y="2104263"/>
                </a:lnTo>
                <a:lnTo>
                  <a:pt x="67784" y="2058685"/>
                </a:lnTo>
                <a:lnTo>
                  <a:pt x="60748" y="2012064"/>
                </a:lnTo>
                <a:lnTo>
                  <a:pt x="58715" y="1965665"/>
                </a:lnTo>
                <a:lnTo>
                  <a:pt x="62946" y="1920753"/>
                </a:lnTo>
                <a:lnTo>
                  <a:pt x="74699" y="1878595"/>
                </a:lnTo>
                <a:lnTo>
                  <a:pt x="95234" y="1840455"/>
                </a:lnTo>
                <a:lnTo>
                  <a:pt x="125812" y="1807599"/>
                </a:lnTo>
                <a:lnTo>
                  <a:pt x="115248" y="1797941"/>
                </a:lnTo>
                <a:lnTo>
                  <a:pt x="95515" y="1779672"/>
                </a:lnTo>
                <a:lnTo>
                  <a:pt x="75697" y="1761196"/>
                </a:lnTo>
                <a:lnTo>
                  <a:pt x="64880" y="1750915"/>
                </a:lnTo>
                <a:lnTo>
                  <a:pt x="96581" y="1719058"/>
                </a:lnTo>
                <a:lnTo>
                  <a:pt x="119320" y="1680117"/>
                </a:lnTo>
                <a:lnTo>
                  <a:pt x="134524" y="1636331"/>
                </a:lnTo>
                <a:lnTo>
                  <a:pt x="143618" y="1589940"/>
                </a:lnTo>
                <a:lnTo>
                  <a:pt x="148029" y="1543186"/>
                </a:lnTo>
                <a:lnTo>
                  <a:pt x="149182" y="1498307"/>
                </a:lnTo>
                <a:lnTo>
                  <a:pt x="144156" y="1497353"/>
                </a:lnTo>
                <a:lnTo>
                  <a:pt x="136106" y="1495661"/>
                </a:lnTo>
                <a:lnTo>
                  <a:pt x="122422" y="1492696"/>
                </a:lnTo>
                <a:lnTo>
                  <a:pt x="136707" y="1440583"/>
                </a:lnTo>
                <a:lnTo>
                  <a:pt x="146403" y="1386040"/>
                </a:lnTo>
                <a:lnTo>
                  <a:pt x="152322" y="1330596"/>
                </a:lnTo>
                <a:lnTo>
                  <a:pt x="155278" y="1275784"/>
                </a:lnTo>
                <a:lnTo>
                  <a:pt x="156082" y="1223134"/>
                </a:lnTo>
                <a:lnTo>
                  <a:pt x="149213" y="1216422"/>
                </a:lnTo>
                <a:lnTo>
                  <a:pt x="143381" y="1210564"/>
                </a:lnTo>
                <a:lnTo>
                  <a:pt x="138058" y="1205340"/>
                </a:lnTo>
                <a:lnTo>
                  <a:pt x="132714" y="1200532"/>
                </a:lnTo>
                <a:lnTo>
                  <a:pt x="186863" y="0"/>
                </a:lnTo>
                <a:lnTo>
                  <a:pt x="202428" y="351040"/>
                </a:lnTo>
                <a:lnTo>
                  <a:pt x="220203" y="745562"/>
                </a:lnTo>
                <a:lnTo>
                  <a:pt x="240876" y="1200532"/>
                </a:lnTo>
                <a:lnTo>
                  <a:pt x="235867" y="1205090"/>
                </a:lnTo>
                <a:lnTo>
                  <a:pt x="230072" y="1210769"/>
                </a:lnTo>
                <a:lnTo>
                  <a:pt x="223836" y="1216981"/>
                </a:lnTo>
                <a:lnTo>
                  <a:pt x="217506" y="1223134"/>
                </a:lnTo>
                <a:lnTo>
                  <a:pt x="218344" y="1275942"/>
                </a:lnTo>
                <a:lnTo>
                  <a:pt x="221366" y="1331075"/>
                </a:lnTo>
                <a:lnTo>
                  <a:pt x="227338" y="1386760"/>
                </a:lnTo>
                <a:lnTo>
                  <a:pt x="237024" y="1441225"/>
                </a:lnTo>
                <a:lnTo>
                  <a:pt x="251188" y="1492696"/>
                </a:lnTo>
                <a:lnTo>
                  <a:pt x="229228" y="1497352"/>
                </a:lnTo>
                <a:lnTo>
                  <a:pt x="224427" y="1498307"/>
                </a:lnTo>
                <a:lnTo>
                  <a:pt x="225712" y="1544327"/>
                </a:lnTo>
                <a:lnTo>
                  <a:pt x="230411" y="1591590"/>
                </a:lnTo>
                <a:lnTo>
                  <a:pt x="239794" y="1637989"/>
                </a:lnTo>
                <a:lnTo>
                  <a:pt x="255128" y="1681415"/>
                </a:lnTo>
                <a:lnTo>
                  <a:pt x="277684" y="1719759"/>
                </a:lnTo>
                <a:lnTo>
                  <a:pt x="308730" y="1750915"/>
                </a:lnTo>
                <a:lnTo>
                  <a:pt x="296817" y="1762273"/>
                </a:lnTo>
                <a:lnTo>
                  <a:pt x="276699" y="1781009"/>
                </a:lnTo>
                <a:lnTo>
                  <a:pt x="257363" y="1798868"/>
                </a:lnTo>
                <a:lnTo>
                  <a:pt x="247795" y="1807599"/>
                </a:lnTo>
                <a:lnTo>
                  <a:pt x="278685" y="1840429"/>
                </a:lnTo>
                <a:lnTo>
                  <a:pt x="299109" y="1877755"/>
                </a:lnTo>
                <a:lnTo>
                  <a:pt x="310550" y="1918693"/>
                </a:lnTo>
                <a:lnTo>
                  <a:pt x="314492" y="1962360"/>
                </a:lnTo>
                <a:lnTo>
                  <a:pt x="312419" y="2007871"/>
                </a:lnTo>
                <a:lnTo>
                  <a:pt x="305815" y="2054342"/>
                </a:lnTo>
                <a:lnTo>
                  <a:pt x="296163" y="2100891"/>
                </a:lnTo>
                <a:lnTo>
                  <a:pt x="332215" y="2133629"/>
                </a:lnTo>
                <a:lnTo>
                  <a:pt x="358121" y="2171126"/>
                </a:lnTo>
                <a:lnTo>
                  <a:pt x="373867" y="2211848"/>
                </a:lnTo>
                <a:lnTo>
                  <a:pt x="379437" y="2254262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2857" y="3085891"/>
            <a:ext cx="4245140" cy="71882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59085" y="3134261"/>
            <a:ext cx="379730" cy="4495800"/>
          </a:xfrm>
          <a:custGeom>
            <a:avLst/>
            <a:gdLst/>
            <a:ahLst/>
            <a:cxnLst/>
            <a:rect l="l" t="t" r="r" b="b"/>
            <a:pathLst>
              <a:path w="379730" h="4495800">
                <a:moveTo>
                  <a:pt x="379437" y="2254262"/>
                </a:moveTo>
                <a:lnTo>
                  <a:pt x="374817" y="2296834"/>
                </a:lnTo>
                <a:lnTo>
                  <a:pt x="359993" y="2338030"/>
                </a:lnTo>
                <a:lnTo>
                  <a:pt x="334950" y="2376318"/>
                </a:lnTo>
                <a:lnTo>
                  <a:pt x="299672" y="2410164"/>
                </a:lnTo>
                <a:lnTo>
                  <a:pt x="309809" y="2460790"/>
                </a:lnTo>
                <a:lnTo>
                  <a:pt x="314647" y="2511983"/>
                </a:lnTo>
                <a:lnTo>
                  <a:pt x="312527" y="2562002"/>
                </a:lnTo>
                <a:lnTo>
                  <a:pt x="301785" y="2609105"/>
                </a:lnTo>
                <a:lnTo>
                  <a:pt x="280762" y="2651551"/>
                </a:lnTo>
                <a:lnTo>
                  <a:pt x="247795" y="2687597"/>
                </a:lnTo>
                <a:lnTo>
                  <a:pt x="257990" y="2696971"/>
                </a:lnTo>
                <a:lnTo>
                  <a:pt x="278518" y="2716017"/>
                </a:lnTo>
                <a:lnTo>
                  <a:pt x="298919" y="2734994"/>
                </a:lnTo>
                <a:lnTo>
                  <a:pt x="308730" y="2744161"/>
                </a:lnTo>
                <a:lnTo>
                  <a:pt x="276919" y="2778881"/>
                </a:lnTo>
                <a:lnTo>
                  <a:pt x="254149" y="2816905"/>
                </a:lnTo>
                <a:lnTo>
                  <a:pt x="238967" y="2857970"/>
                </a:lnTo>
                <a:lnTo>
                  <a:pt x="229921" y="2901809"/>
                </a:lnTo>
                <a:lnTo>
                  <a:pt x="225559" y="2948157"/>
                </a:lnTo>
                <a:lnTo>
                  <a:pt x="224427" y="2996750"/>
                </a:lnTo>
                <a:lnTo>
                  <a:pt x="230530" y="2998319"/>
                </a:lnTo>
                <a:lnTo>
                  <a:pt x="239074" y="3000126"/>
                </a:lnTo>
                <a:lnTo>
                  <a:pt x="251188" y="3002499"/>
                </a:lnTo>
                <a:lnTo>
                  <a:pt x="236927" y="3056325"/>
                </a:lnTo>
                <a:lnTo>
                  <a:pt x="227229" y="3109442"/>
                </a:lnTo>
                <a:lnTo>
                  <a:pt x="221293" y="3162654"/>
                </a:lnTo>
                <a:lnTo>
                  <a:pt x="218319" y="3216762"/>
                </a:lnTo>
                <a:lnTo>
                  <a:pt x="217506" y="3272565"/>
                </a:lnTo>
                <a:lnTo>
                  <a:pt x="225554" y="3280498"/>
                </a:lnTo>
                <a:lnTo>
                  <a:pt x="231356" y="3286125"/>
                </a:lnTo>
                <a:lnTo>
                  <a:pt x="236076" y="3290497"/>
                </a:lnTo>
                <a:lnTo>
                  <a:pt x="240876" y="3294663"/>
                </a:lnTo>
                <a:lnTo>
                  <a:pt x="218239" y="3793317"/>
                </a:lnTo>
                <a:lnTo>
                  <a:pt x="200218" y="4193468"/>
                </a:lnTo>
                <a:lnTo>
                  <a:pt x="186863" y="4495798"/>
                </a:lnTo>
                <a:lnTo>
                  <a:pt x="132714" y="3294663"/>
                </a:lnTo>
                <a:lnTo>
                  <a:pt x="138629" y="3289533"/>
                </a:lnTo>
                <a:lnTo>
                  <a:pt x="143613" y="3284904"/>
                </a:lnTo>
                <a:lnTo>
                  <a:pt x="148989" y="3279630"/>
                </a:lnTo>
                <a:lnTo>
                  <a:pt x="156082" y="3272565"/>
                </a:lnTo>
                <a:lnTo>
                  <a:pt x="155294" y="3217531"/>
                </a:lnTo>
                <a:lnTo>
                  <a:pt x="152371" y="3163802"/>
                </a:lnTo>
                <a:lnTo>
                  <a:pt x="146477" y="3110582"/>
                </a:lnTo>
                <a:lnTo>
                  <a:pt x="136773" y="3057080"/>
                </a:lnTo>
                <a:lnTo>
                  <a:pt x="122422" y="3002499"/>
                </a:lnTo>
                <a:lnTo>
                  <a:pt x="134835" y="3000025"/>
                </a:lnTo>
                <a:lnTo>
                  <a:pt x="143414" y="2998207"/>
                </a:lnTo>
                <a:lnTo>
                  <a:pt x="149182" y="2996750"/>
                </a:lnTo>
                <a:lnTo>
                  <a:pt x="148055" y="2948458"/>
                </a:lnTo>
                <a:lnTo>
                  <a:pt x="143700" y="2902200"/>
                </a:lnTo>
                <a:lnTo>
                  <a:pt x="134662" y="2858308"/>
                </a:lnTo>
                <a:lnTo>
                  <a:pt x="119483" y="2817116"/>
                </a:lnTo>
                <a:lnTo>
                  <a:pt x="96708" y="2778956"/>
                </a:lnTo>
                <a:lnTo>
                  <a:pt x="64880" y="2744161"/>
                </a:lnTo>
                <a:lnTo>
                  <a:pt x="74438" y="2735253"/>
                </a:lnTo>
                <a:lnTo>
                  <a:pt x="115632" y="2696992"/>
                </a:lnTo>
                <a:lnTo>
                  <a:pt x="125812" y="2687597"/>
                </a:lnTo>
                <a:lnTo>
                  <a:pt x="92139" y="2650854"/>
                </a:lnTo>
                <a:lnTo>
                  <a:pt x="71080" y="2607884"/>
                </a:lnTo>
                <a:lnTo>
                  <a:pt x="60746" y="2560308"/>
                </a:lnTo>
                <a:lnTo>
                  <a:pt x="59245" y="2509748"/>
                </a:lnTo>
                <a:lnTo>
                  <a:pt x="64684" y="2457828"/>
                </a:lnTo>
                <a:lnTo>
                  <a:pt x="75173" y="2406169"/>
                </a:lnTo>
                <a:lnTo>
                  <a:pt x="41007" y="2371024"/>
                </a:lnTo>
                <a:lnTo>
                  <a:pt x="17273" y="2332615"/>
                </a:lnTo>
                <a:lnTo>
                  <a:pt x="3695" y="2292203"/>
                </a:lnTo>
                <a:lnTo>
                  <a:pt x="0" y="2251049"/>
                </a:lnTo>
                <a:lnTo>
                  <a:pt x="5913" y="2210417"/>
                </a:lnTo>
                <a:lnTo>
                  <a:pt x="21160" y="2171567"/>
                </a:lnTo>
                <a:lnTo>
                  <a:pt x="45469" y="2135762"/>
                </a:lnTo>
                <a:lnTo>
                  <a:pt x="78564" y="2104263"/>
                </a:lnTo>
                <a:lnTo>
                  <a:pt x="67784" y="2058685"/>
                </a:lnTo>
                <a:lnTo>
                  <a:pt x="60748" y="2012064"/>
                </a:lnTo>
                <a:lnTo>
                  <a:pt x="58715" y="1965665"/>
                </a:lnTo>
                <a:lnTo>
                  <a:pt x="62946" y="1920753"/>
                </a:lnTo>
                <a:lnTo>
                  <a:pt x="74699" y="1878595"/>
                </a:lnTo>
                <a:lnTo>
                  <a:pt x="95234" y="1840455"/>
                </a:lnTo>
                <a:lnTo>
                  <a:pt x="125812" y="1807599"/>
                </a:lnTo>
                <a:lnTo>
                  <a:pt x="115248" y="1797941"/>
                </a:lnTo>
                <a:lnTo>
                  <a:pt x="95515" y="1779672"/>
                </a:lnTo>
                <a:lnTo>
                  <a:pt x="75697" y="1761196"/>
                </a:lnTo>
                <a:lnTo>
                  <a:pt x="64880" y="1750915"/>
                </a:lnTo>
                <a:lnTo>
                  <a:pt x="96581" y="1719058"/>
                </a:lnTo>
                <a:lnTo>
                  <a:pt x="119320" y="1680117"/>
                </a:lnTo>
                <a:lnTo>
                  <a:pt x="134524" y="1636331"/>
                </a:lnTo>
                <a:lnTo>
                  <a:pt x="143618" y="1589940"/>
                </a:lnTo>
                <a:lnTo>
                  <a:pt x="148029" y="1543186"/>
                </a:lnTo>
                <a:lnTo>
                  <a:pt x="149182" y="1498307"/>
                </a:lnTo>
                <a:lnTo>
                  <a:pt x="144156" y="1497353"/>
                </a:lnTo>
                <a:lnTo>
                  <a:pt x="136106" y="1495661"/>
                </a:lnTo>
                <a:lnTo>
                  <a:pt x="122422" y="1492696"/>
                </a:lnTo>
                <a:lnTo>
                  <a:pt x="136707" y="1440583"/>
                </a:lnTo>
                <a:lnTo>
                  <a:pt x="146403" y="1386040"/>
                </a:lnTo>
                <a:lnTo>
                  <a:pt x="152322" y="1330596"/>
                </a:lnTo>
                <a:lnTo>
                  <a:pt x="155278" y="1275784"/>
                </a:lnTo>
                <a:lnTo>
                  <a:pt x="156082" y="1223134"/>
                </a:lnTo>
                <a:lnTo>
                  <a:pt x="149213" y="1216422"/>
                </a:lnTo>
                <a:lnTo>
                  <a:pt x="143381" y="1210564"/>
                </a:lnTo>
                <a:lnTo>
                  <a:pt x="138058" y="1205340"/>
                </a:lnTo>
                <a:lnTo>
                  <a:pt x="132714" y="1200532"/>
                </a:lnTo>
                <a:lnTo>
                  <a:pt x="186863" y="0"/>
                </a:lnTo>
                <a:lnTo>
                  <a:pt x="202428" y="351040"/>
                </a:lnTo>
                <a:lnTo>
                  <a:pt x="220203" y="745562"/>
                </a:lnTo>
                <a:lnTo>
                  <a:pt x="240876" y="1200532"/>
                </a:lnTo>
                <a:lnTo>
                  <a:pt x="235867" y="1205090"/>
                </a:lnTo>
                <a:lnTo>
                  <a:pt x="230072" y="1210769"/>
                </a:lnTo>
                <a:lnTo>
                  <a:pt x="223836" y="1216981"/>
                </a:lnTo>
                <a:lnTo>
                  <a:pt x="217506" y="1223134"/>
                </a:lnTo>
                <a:lnTo>
                  <a:pt x="218344" y="1275942"/>
                </a:lnTo>
                <a:lnTo>
                  <a:pt x="221366" y="1331075"/>
                </a:lnTo>
                <a:lnTo>
                  <a:pt x="227338" y="1386760"/>
                </a:lnTo>
                <a:lnTo>
                  <a:pt x="237024" y="1441225"/>
                </a:lnTo>
                <a:lnTo>
                  <a:pt x="251188" y="1492696"/>
                </a:lnTo>
                <a:lnTo>
                  <a:pt x="229228" y="1497352"/>
                </a:lnTo>
                <a:lnTo>
                  <a:pt x="224427" y="1498307"/>
                </a:lnTo>
                <a:lnTo>
                  <a:pt x="225712" y="1544327"/>
                </a:lnTo>
                <a:lnTo>
                  <a:pt x="230411" y="1591590"/>
                </a:lnTo>
                <a:lnTo>
                  <a:pt x="239794" y="1637989"/>
                </a:lnTo>
                <a:lnTo>
                  <a:pt x="255128" y="1681415"/>
                </a:lnTo>
                <a:lnTo>
                  <a:pt x="277684" y="1719759"/>
                </a:lnTo>
                <a:lnTo>
                  <a:pt x="308730" y="1750915"/>
                </a:lnTo>
                <a:lnTo>
                  <a:pt x="296817" y="1762273"/>
                </a:lnTo>
                <a:lnTo>
                  <a:pt x="276699" y="1781009"/>
                </a:lnTo>
                <a:lnTo>
                  <a:pt x="257363" y="1798868"/>
                </a:lnTo>
                <a:lnTo>
                  <a:pt x="247795" y="1807599"/>
                </a:lnTo>
                <a:lnTo>
                  <a:pt x="278685" y="1840429"/>
                </a:lnTo>
                <a:lnTo>
                  <a:pt x="299109" y="1877755"/>
                </a:lnTo>
                <a:lnTo>
                  <a:pt x="310550" y="1918693"/>
                </a:lnTo>
                <a:lnTo>
                  <a:pt x="314492" y="1962360"/>
                </a:lnTo>
                <a:lnTo>
                  <a:pt x="312419" y="2007871"/>
                </a:lnTo>
                <a:lnTo>
                  <a:pt x="305815" y="2054342"/>
                </a:lnTo>
                <a:lnTo>
                  <a:pt x="296163" y="2100891"/>
                </a:lnTo>
                <a:lnTo>
                  <a:pt x="332215" y="2133629"/>
                </a:lnTo>
                <a:lnTo>
                  <a:pt x="358121" y="2171126"/>
                </a:lnTo>
                <a:lnTo>
                  <a:pt x="373867" y="2211848"/>
                </a:lnTo>
                <a:lnTo>
                  <a:pt x="379437" y="2254262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4450" y="3438952"/>
            <a:ext cx="13553440" cy="299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marR="5080" indent="-198755">
              <a:lnSpc>
                <a:spcPct val="116100"/>
              </a:lnSpc>
              <a:spcBef>
                <a:spcPts val="95"/>
              </a:spcBef>
            </a:pPr>
            <a:r>
              <a:rPr sz="8400" spc="815" dirty="0"/>
              <a:t>O</a:t>
            </a:r>
            <a:r>
              <a:rPr sz="8400" spc="-1110" dirty="0"/>
              <a:t>b</a:t>
            </a:r>
            <a:r>
              <a:rPr sz="8400" spc="-380" dirty="0"/>
              <a:t>j</a:t>
            </a:r>
            <a:r>
              <a:rPr sz="8400" spc="-819" dirty="0"/>
              <a:t>e</a:t>
            </a:r>
            <a:r>
              <a:rPr sz="8400" spc="-765" dirty="0"/>
              <a:t>c</a:t>
            </a:r>
            <a:r>
              <a:rPr sz="8400" spc="-935" dirty="0"/>
              <a:t>t</a:t>
            </a:r>
            <a:r>
              <a:rPr sz="8400" spc="-170" dirty="0"/>
              <a:t>i</a:t>
            </a:r>
            <a:r>
              <a:rPr sz="8400" spc="-10" dirty="0"/>
              <a:t>f</a:t>
            </a:r>
            <a:r>
              <a:rPr sz="8400" spc="-515" dirty="0"/>
              <a:t>s</a:t>
            </a:r>
            <a:r>
              <a:rPr sz="8400" spc="-165" dirty="0"/>
              <a:t> </a:t>
            </a:r>
            <a:r>
              <a:rPr sz="8400" spc="815" dirty="0"/>
              <a:t>Q</a:t>
            </a:r>
            <a:r>
              <a:rPr sz="8400" spc="-700" dirty="0"/>
              <a:t>u</a:t>
            </a:r>
            <a:r>
              <a:rPr sz="8400" spc="-805" dirty="0"/>
              <a:t>a</a:t>
            </a:r>
            <a:r>
              <a:rPr sz="8400" spc="-450" dirty="0"/>
              <a:t>l</a:t>
            </a:r>
            <a:r>
              <a:rPr sz="8400" spc="-170" dirty="0"/>
              <a:t>i</a:t>
            </a:r>
            <a:r>
              <a:rPr sz="8400" spc="-935" dirty="0"/>
              <a:t>t</a:t>
            </a:r>
            <a:r>
              <a:rPr sz="8400" spc="-805" dirty="0"/>
              <a:t>a</a:t>
            </a:r>
            <a:r>
              <a:rPr sz="8400" spc="-935" dirty="0"/>
              <a:t>t</a:t>
            </a:r>
            <a:r>
              <a:rPr sz="8400" spc="-170" dirty="0"/>
              <a:t>i</a:t>
            </a:r>
            <a:r>
              <a:rPr sz="8400" spc="-10" dirty="0"/>
              <a:t>f</a:t>
            </a:r>
            <a:r>
              <a:rPr sz="8400" spc="-515" dirty="0"/>
              <a:t>s</a:t>
            </a:r>
            <a:r>
              <a:rPr sz="8400" spc="-165" dirty="0"/>
              <a:t> </a:t>
            </a:r>
            <a:r>
              <a:rPr sz="8400" spc="1275" dirty="0"/>
              <a:t>&amp;</a:t>
            </a:r>
            <a:r>
              <a:rPr sz="8400" spc="-165" dirty="0"/>
              <a:t> </a:t>
            </a:r>
            <a:r>
              <a:rPr sz="8400" spc="815" dirty="0"/>
              <a:t>Q</a:t>
            </a:r>
            <a:r>
              <a:rPr sz="8400" spc="-700" dirty="0"/>
              <a:t>u</a:t>
            </a:r>
            <a:r>
              <a:rPr sz="8400" spc="-805" dirty="0"/>
              <a:t>a</a:t>
            </a:r>
            <a:r>
              <a:rPr sz="8400" spc="-665" dirty="0"/>
              <a:t>n</a:t>
            </a:r>
            <a:r>
              <a:rPr sz="8400" spc="-935" dirty="0"/>
              <a:t>t</a:t>
            </a:r>
            <a:r>
              <a:rPr sz="8400" spc="-170" dirty="0"/>
              <a:t>i</a:t>
            </a:r>
            <a:r>
              <a:rPr sz="8400" spc="-935" dirty="0"/>
              <a:t>t</a:t>
            </a:r>
            <a:r>
              <a:rPr sz="8400" spc="-805" dirty="0"/>
              <a:t>a</a:t>
            </a:r>
            <a:r>
              <a:rPr sz="8400" spc="-935" dirty="0"/>
              <a:t>t</a:t>
            </a:r>
            <a:r>
              <a:rPr sz="8400" spc="-170" dirty="0"/>
              <a:t>i</a:t>
            </a:r>
            <a:r>
              <a:rPr sz="8400" spc="-10" dirty="0"/>
              <a:t>f</a:t>
            </a:r>
            <a:r>
              <a:rPr sz="8400" spc="-370" dirty="0"/>
              <a:t>s  </a:t>
            </a:r>
            <a:r>
              <a:rPr sz="8400" spc="254" dirty="0"/>
              <a:t>Du</a:t>
            </a:r>
            <a:r>
              <a:rPr sz="8400" spc="-170" dirty="0"/>
              <a:t> </a:t>
            </a:r>
            <a:r>
              <a:rPr sz="8400" spc="-135" dirty="0"/>
              <a:t>Site</a:t>
            </a:r>
            <a:r>
              <a:rPr sz="8400" spc="-165" dirty="0"/>
              <a:t> </a:t>
            </a:r>
            <a:r>
              <a:rPr sz="8400" spc="-275" dirty="0"/>
              <a:t>:</a:t>
            </a:r>
            <a:endParaRPr sz="8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608" y="708185"/>
            <a:ext cx="15373350" cy="8683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9700">
              <a:lnSpc>
                <a:spcPct val="134300"/>
              </a:lnSpc>
              <a:spcBef>
                <a:spcPts val="95"/>
              </a:spcBef>
            </a:pPr>
            <a:r>
              <a:rPr sz="4700" b="1" spc="-175" dirty="0">
                <a:solidFill>
                  <a:srgbClr val="F5E8DA"/>
                </a:solidFill>
                <a:latin typeface="Times New Roman"/>
                <a:cs typeface="Times New Roman"/>
              </a:rPr>
              <a:t>Le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site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30" dirty="0">
                <a:solidFill>
                  <a:srgbClr val="F5E8DA"/>
                </a:solidFill>
                <a:latin typeface="Times New Roman"/>
                <a:cs typeface="Times New Roman"/>
              </a:rPr>
              <a:t>sera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55" dirty="0">
                <a:solidFill>
                  <a:srgbClr val="F5E8DA"/>
                </a:solidFill>
                <a:latin typeface="Times New Roman"/>
                <a:cs typeface="Times New Roman"/>
              </a:rPr>
              <a:t>un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30" dirty="0">
                <a:solidFill>
                  <a:srgbClr val="F5E8DA"/>
                </a:solidFill>
                <a:latin typeface="Times New Roman"/>
                <a:cs typeface="Times New Roman"/>
              </a:rPr>
              <a:t>portail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05" dirty="0">
                <a:solidFill>
                  <a:srgbClr val="F5E8DA"/>
                </a:solidFill>
                <a:latin typeface="Times New Roman"/>
                <a:cs typeface="Times New Roman"/>
              </a:rPr>
              <a:t>de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35" dirty="0">
                <a:solidFill>
                  <a:srgbClr val="F5E8DA"/>
                </a:solidFill>
                <a:latin typeface="Times New Roman"/>
                <a:cs typeface="Times New Roman"/>
              </a:rPr>
              <a:t>l'entreprise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05" dirty="0">
                <a:solidFill>
                  <a:srgbClr val="F5E8DA"/>
                </a:solidFill>
                <a:latin typeface="Times New Roman"/>
                <a:cs typeface="Times New Roman"/>
              </a:rPr>
              <a:t>Roille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AS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45" dirty="0">
                <a:solidFill>
                  <a:srgbClr val="F5E8DA"/>
                </a:solidFill>
                <a:latin typeface="Times New Roman"/>
                <a:cs typeface="Times New Roman"/>
              </a:rPr>
              <a:t>en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35" dirty="0">
                <a:solidFill>
                  <a:srgbClr val="F5E8DA"/>
                </a:solidFill>
                <a:latin typeface="Times New Roman"/>
                <a:cs typeface="Times New Roman"/>
              </a:rPr>
              <a:t>ligne, </a:t>
            </a:r>
            <a:r>
              <a:rPr sz="47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proposera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tous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les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produits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et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75" dirty="0">
                <a:solidFill>
                  <a:srgbClr val="F5E8DA"/>
                </a:solidFill>
                <a:latin typeface="Times New Roman"/>
                <a:cs typeface="Times New Roman"/>
              </a:rPr>
              <a:t>services,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55" dirty="0">
                <a:solidFill>
                  <a:srgbClr val="F5E8DA"/>
                </a:solidFill>
                <a:latin typeface="Times New Roman"/>
                <a:cs typeface="Times New Roman"/>
              </a:rPr>
              <a:t>un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catalogue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05" dirty="0">
                <a:solidFill>
                  <a:srgbClr val="F5E8DA"/>
                </a:solidFill>
                <a:latin typeface="Times New Roman"/>
                <a:cs typeface="Times New Roman"/>
              </a:rPr>
              <a:t>de </a:t>
            </a:r>
            <a:r>
              <a:rPr sz="4700" b="1" spc="-116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matériels </a:t>
            </a:r>
            <a:r>
              <a:rPr sz="4700" b="1" spc="-254" dirty="0">
                <a:solidFill>
                  <a:srgbClr val="F5E8DA"/>
                </a:solidFill>
                <a:latin typeface="Times New Roman"/>
                <a:cs typeface="Times New Roman"/>
              </a:rPr>
              <a:t>BTP </a:t>
            </a:r>
            <a:r>
              <a:rPr sz="470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à </a:t>
            </a:r>
            <a:r>
              <a:rPr sz="470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louer </a:t>
            </a:r>
            <a:r>
              <a:rPr sz="470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pour </a:t>
            </a:r>
            <a:r>
              <a:rPr sz="4700" b="1" spc="335" dirty="0">
                <a:solidFill>
                  <a:srgbClr val="F5E8DA"/>
                </a:solidFill>
                <a:latin typeface="Times New Roman"/>
                <a:cs typeface="Times New Roman"/>
              </a:rPr>
              <a:t>une </a:t>
            </a:r>
            <a:r>
              <a:rPr sz="470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courte </a:t>
            </a:r>
            <a:r>
              <a:rPr sz="47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et </a:t>
            </a:r>
            <a:r>
              <a:rPr sz="47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longue </a:t>
            </a:r>
            <a:r>
              <a:rPr sz="470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durée, </a:t>
            </a:r>
            <a:r>
              <a:rPr sz="4700" b="1" spc="-116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20" dirty="0">
                <a:solidFill>
                  <a:srgbClr val="F5E8DA"/>
                </a:solidFill>
                <a:latin typeface="Times New Roman"/>
                <a:cs typeface="Times New Roman"/>
              </a:rPr>
              <a:t>transport,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65" dirty="0">
                <a:solidFill>
                  <a:srgbClr val="F5E8DA"/>
                </a:solidFill>
                <a:latin typeface="Times New Roman"/>
                <a:cs typeface="Times New Roman"/>
              </a:rPr>
              <a:t>maintenance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et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SAV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60" dirty="0">
                <a:solidFill>
                  <a:srgbClr val="F5E8DA"/>
                </a:solidFill>
                <a:latin typeface="Times New Roman"/>
                <a:cs typeface="Times New Roman"/>
              </a:rPr>
              <a:t>sur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14" dirty="0">
                <a:solidFill>
                  <a:srgbClr val="F5E8DA"/>
                </a:solidFill>
                <a:latin typeface="Times New Roman"/>
                <a:cs typeface="Times New Roman"/>
              </a:rPr>
              <a:t>site.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Aussi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à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fidéliser </a:t>
            </a:r>
            <a:r>
              <a:rPr sz="4700" b="1" spc="-116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les clients </a:t>
            </a:r>
            <a:r>
              <a:rPr sz="47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par </a:t>
            </a:r>
            <a:r>
              <a:rPr sz="4700" b="1" spc="85" dirty="0">
                <a:solidFill>
                  <a:srgbClr val="F5E8DA"/>
                </a:solidFill>
                <a:latin typeface="Times New Roman"/>
                <a:cs typeface="Times New Roman"/>
              </a:rPr>
              <a:t>la </a:t>
            </a:r>
            <a:r>
              <a:rPr sz="470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collecte </a:t>
            </a:r>
            <a:r>
              <a:rPr sz="4700" b="1" spc="260" dirty="0">
                <a:solidFill>
                  <a:srgbClr val="F5E8DA"/>
                </a:solidFill>
                <a:latin typeface="Times New Roman"/>
                <a:cs typeface="Times New Roman"/>
              </a:rPr>
              <a:t>des </a:t>
            </a:r>
            <a:r>
              <a:rPr sz="4700" b="1" spc="305" dirty="0">
                <a:solidFill>
                  <a:srgbClr val="F5E8DA"/>
                </a:solidFill>
                <a:latin typeface="Times New Roman"/>
                <a:cs typeface="Times New Roman"/>
              </a:rPr>
              <a:t>données </a:t>
            </a:r>
            <a:r>
              <a:rPr sz="47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par </a:t>
            </a:r>
            <a:r>
              <a:rPr sz="470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les </a:t>
            </a:r>
            <a:r>
              <a:rPr sz="470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newsletters.</a:t>
            </a:r>
            <a:endParaRPr sz="4700">
              <a:latin typeface="Times New Roman"/>
              <a:cs typeface="Times New Roman"/>
            </a:endParaRPr>
          </a:p>
          <a:p>
            <a:pPr marL="12700" marR="5080">
              <a:lnSpc>
                <a:spcPct val="134300"/>
              </a:lnSpc>
              <a:spcBef>
                <a:spcPts val="5"/>
              </a:spcBef>
            </a:pPr>
            <a:r>
              <a:rPr sz="4700" b="1" spc="-175" dirty="0">
                <a:solidFill>
                  <a:srgbClr val="F5E8DA"/>
                </a:solidFill>
                <a:latin typeface="Times New Roman"/>
                <a:cs typeface="Times New Roman"/>
              </a:rPr>
              <a:t>Le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15" dirty="0">
                <a:solidFill>
                  <a:srgbClr val="F5E8DA"/>
                </a:solidFill>
                <a:latin typeface="Times New Roman"/>
                <a:cs typeface="Times New Roman"/>
              </a:rPr>
              <a:t>nombre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05" dirty="0">
                <a:solidFill>
                  <a:srgbClr val="F5E8DA"/>
                </a:solidFill>
                <a:latin typeface="Times New Roman"/>
                <a:cs typeface="Times New Roman"/>
              </a:rPr>
              <a:t>de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75" dirty="0">
                <a:solidFill>
                  <a:srgbClr val="F5E8DA"/>
                </a:solidFill>
                <a:latin typeface="Times New Roman"/>
                <a:cs typeface="Times New Roman"/>
              </a:rPr>
              <a:t>visites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par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jour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attendus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30" dirty="0">
                <a:solidFill>
                  <a:srgbClr val="F5E8DA"/>
                </a:solidFill>
                <a:latin typeface="Times New Roman"/>
                <a:cs typeface="Times New Roman"/>
              </a:rPr>
              <a:t>sera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05" dirty="0">
                <a:solidFill>
                  <a:srgbClr val="F5E8DA"/>
                </a:solidFill>
                <a:latin typeface="Times New Roman"/>
                <a:cs typeface="Times New Roman"/>
              </a:rPr>
              <a:t>de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415" dirty="0">
                <a:solidFill>
                  <a:srgbClr val="F5E8DA"/>
                </a:solidFill>
                <a:latin typeface="Times New Roman"/>
                <a:cs typeface="Times New Roman"/>
              </a:rPr>
              <a:t>500.000, </a:t>
            </a:r>
            <a:r>
              <a:rPr sz="4700" b="1" spc="-116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et </a:t>
            </a:r>
            <a:r>
              <a:rPr sz="4700" b="1" spc="385" dirty="0">
                <a:solidFill>
                  <a:srgbClr val="F5E8DA"/>
                </a:solidFill>
                <a:latin typeface="Times New Roman"/>
                <a:cs typeface="Times New Roman"/>
              </a:rPr>
              <a:t>100.000 </a:t>
            </a:r>
            <a:r>
              <a:rPr sz="4700" b="1" spc="305" dirty="0">
                <a:solidFill>
                  <a:srgbClr val="F5E8DA"/>
                </a:solidFill>
                <a:latin typeface="Times New Roman"/>
                <a:cs typeface="Times New Roman"/>
              </a:rPr>
              <a:t>de </a:t>
            </a:r>
            <a:r>
              <a:rPr sz="470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location </a:t>
            </a:r>
            <a:r>
              <a:rPr sz="47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par </a:t>
            </a:r>
            <a:r>
              <a:rPr sz="470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jour </a:t>
            </a:r>
            <a:r>
              <a:rPr sz="47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et </a:t>
            </a:r>
            <a:r>
              <a:rPr sz="4700" b="1" spc="500" dirty="0">
                <a:solidFill>
                  <a:srgbClr val="F5E8DA"/>
                </a:solidFill>
                <a:latin typeface="Times New Roman"/>
                <a:cs typeface="Times New Roman"/>
              </a:rPr>
              <a:t>200.000 </a:t>
            </a:r>
            <a:r>
              <a:rPr sz="4700" b="1" spc="220" dirty="0">
                <a:solidFill>
                  <a:srgbClr val="F5E8DA"/>
                </a:solidFill>
                <a:latin typeface="Times New Roman"/>
                <a:cs typeface="Times New Roman"/>
              </a:rPr>
              <a:t>mails </a:t>
            </a:r>
            <a:r>
              <a:rPr sz="47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70" dirty="0">
                <a:solidFill>
                  <a:srgbClr val="F5E8DA"/>
                </a:solidFill>
                <a:latin typeface="Times New Roman"/>
                <a:cs typeface="Times New Roman"/>
              </a:rPr>
              <a:t>collectés.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085" y="3134261"/>
            <a:ext cx="379730" cy="4495800"/>
          </a:xfrm>
          <a:custGeom>
            <a:avLst/>
            <a:gdLst/>
            <a:ahLst/>
            <a:cxnLst/>
            <a:rect l="l" t="t" r="r" b="b"/>
            <a:pathLst>
              <a:path w="379730" h="4495800">
                <a:moveTo>
                  <a:pt x="379437" y="2254262"/>
                </a:moveTo>
                <a:lnTo>
                  <a:pt x="374817" y="2296834"/>
                </a:lnTo>
                <a:lnTo>
                  <a:pt x="359993" y="2338030"/>
                </a:lnTo>
                <a:lnTo>
                  <a:pt x="334950" y="2376318"/>
                </a:lnTo>
                <a:lnTo>
                  <a:pt x="299672" y="2410164"/>
                </a:lnTo>
                <a:lnTo>
                  <a:pt x="309809" y="2460790"/>
                </a:lnTo>
                <a:lnTo>
                  <a:pt x="314647" y="2511983"/>
                </a:lnTo>
                <a:lnTo>
                  <a:pt x="312527" y="2562002"/>
                </a:lnTo>
                <a:lnTo>
                  <a:pt x="301785" y="2609105"/>
                </a:lnTo>
                <a:lnTo>
                  <a:pt x="280762" y="2651551"/>
                </a:lnTo>
                <a:lnTo>
                  <a:pt x="247795" y="2687597"/>
                </a:lnTo>
                <a:lnTo>
                  <a:pt x="257990" y="2696971"/>
                </a:lnTo>
                <a:lnTo>
                  <a:pt x="278518" y="2716017"/>
                </a:lnTo>
                <a:lnTo>
                  <a:pt x="298919" y="2734994"/>
                </a:lnTo>
                <a:lnTo>
                  <a:pt x="308730" y="2744161"/>
                </a:lnTo>
                <a:lnTo>
                  <a:pt x="276919" y="2778881"/>
                </a:lnTo>
                <a:lnTo>
                  <a:pt x="254149" y="2816905"/>
                </a:lnTo>
                <a:lnTo>
                  <a:pt x="238967" y="2857970"/>
                </a:lnTo>
                <a:lnTo>
                  <a:pt x="229921" y="2901809"/>
                </a:lnTo>
                <a:lnTo>
                  <a:pt x="225559" y="2948157"/>
                </a:lnTo>
                <a:lnTo>
                  <a:pt x="224427" y="2996750"/>
                </a:lnTo>
                <a:lnTo>
                  <a:pt x="230530" y="2998319"/>
                </a:lnTo>
                <a:lnTo>
                  <a:pt x="239074" y="3000126"/>
                </a:lnTo>
                <a:lnTo>
                  <a:pt x="251188" y="3002499"/>
                </a:lnTo>
                <a:lnTo>
                  <a:pt x="236927" y="3056325"/>
                </a:lnTo>
                <a:lnTo>
                  <a:pt x="227229" y="3109442"/>
                </a:lnTo>
                <a:lnTo>
                  <a:pt x="221293" y="3162654"/>
                </a:lnTo>
                <a:lnTo>
                  <a:pt x="218319" y="3216762"/>
                </a:lnTo>
                <a:lnTo>
                  <a:pt x="217506" y="3272565"/>
                </a:lnTo>
                <a:lnTo>
                  <a:pt x="225554" y="3280498"/>
                </a:lnTo>
                <a:lnTo>
                  <a:pt x="231356" y="3286125"/>
                </a:lnTo>
                <a:lnTo>
                  <a:pt x="236076" y="3290497"/>
                </a:lnTo>
                <a:lnTo>
                  <a:pt x="240876" y="3294663"/>
                </a:lnTo>
                <a:lnTo>
                  <a:pt x="218239" y="3793317"/>
                </a:lnTo>
                <a:lnTo>
                  <a:pt x="200218" y="4193468"/>
                </a:lnTo>
                <a:lnTo>
                  <a:pt x="186863" y="4495798"/>
                </a:lnTo>
                <a:lnTo>
                  <a:pt x="132714" y="3294663"/>
                </a:lnTo>
                <a:lnTo>
                  <a:pt x="138629" y="3289533"/>
                </a:lnTo>
                <a:lnTo>
                  <a:pt x="143613" y="3284904"/>
                </a:lnTo>
                <a:lnTo>
                  <a:pt x="148989" y="3279630"/>
                </a:lnTo>
                <a:lnTo>
                  <a:pt x="156082" y="3272565"/>
                </a:lnTo>
                <a:lnTo>
                  <a:pt x="155294" y="3217531"/>
                </a:lnTo>
                <a:lnTo>
                  <a:pt x="152371" y="3163802"/>
                </a:lnTo>
                <a:lnTo>
                  <a:pt x="146477" y="3110582"/>
                </a:lnTo>
                <a:lnTo>
                  <a:pt x="136773" y="3057080"/>
                </a:lnTo>
                <a:lnTo>
                  <a:pt x="122422" y="3002499"/>
                </a:lnTo>
                <a:lnTo>
                  <a:pt x="134835" y="3000025"/>
                </a:lnTo>
                <a:lnTo>
                  <a:pt x="143414" y="2998207"/>
                </a:lnTo>
                <a:lnTo>
                  <a:pt x="149182" y="2996750"/>
                </a:lnTo>
                <a:lnTo>
                  <a:pt x="148055" y="2948458"/>
                </a:lnTo>
                <a:lnTo>
                  <a:pt x="143700" y="2902200"/>
                </a:lnTo>
                <a:lnTo>
                  <a:pt x="134662" y="2858308"/>
                </a:lnTo>
                <a:lnTo>
                  <a:pt x="119483" y="2817116"/>
                </a:lnTo>
                <a:lnTo>
                  <a:pt x="96708" y="2778956"/>
                </a:lnTo>
                <a:lnTo>
                  <a:pt x="64880" y="2744161"/>
                </a:lnTo>
                <a:lnTo>
                  <a:pt x="74438" y="2735253"/>
                </a:lnTo>
                <a:lnTo>
                  <a:pt x="115632" y="2696992"/>
                </a:lnTo>
                <a:lnTo>
                  <a:pt x="125812" y="2687597"/>
                </a:lnTo>
                <a:lnTo>
                  <a:pt x="92139" y="2650854"/>
                </a:lnTo>
                <a:lnTo>
                  <a:pt x="71080" y="2607884"/>
                </a:lnTo>
                <a:lnTo>
                  <a:pt x="60746" y="2560308"/>
                </a:lnTo>
                <a:lnTo>
                  <a:pt x="59245" y="2509748"/>
                </a:lnTo>
                <a:lnTo>
                  <a:pt x="64684" y="2457828"/>
                </a:lnTo>
                <a:lnTo>
                  <a:pt x="75173" y="2406169"/>
                </a:lnTo>
                <a:lnTo>
                  <a:pt x="41007" y="2371024"/>
                </a:lnTo>
                <a:lnTo>
                  <a:pt x="17273" y="2332615"/>
                </a:lnTo>
                <a:lnTo>
                  <a:pt x="3695" y="2292203"/>
                </a:lnTo>
                <a:lnTo>
                  <a:pt x="0" y="2251049"/>
                </a:lnTo>
                <a:lnTo>
                  <a:pt x="5913" y="2210417"/>
                </a:lnTo>
                <a:lnTo>
                  <a:pt x="21160" y="2171567"/>
                </a:lnTo>
                <a:lnTo>
                  <a:pt x="45469" y="2135762"/>
                </a:lnTo>
                <a:lnTo>
                  <a:pt x="78564" y="2104263"/>
                </a:lnTo>
                <a:lnTo>
                  <a:pt x="67784" y="2058685"/>
                </a:lnTo>
                <a:lnTo>
                  <a:pt x="60748" y="2012064"/>
                </a:lnTo>
                <a:lnTo>
                  <a:pt x="58715" y="1965665"/>
                </a:lnTo>
                <a:lnTo>
                  <a:pt x="62946" y="1920753"/>
                </a:lnTo>
                <a:lnTo>
                  <a:pt x="74699" y="1878595"/>
                </a:lnTo>
                <a:lnTo>
                  <a:pt x="95234" y="1840455"/>
                </a:lnTo>
                <a:lnTo>
                  <a:pt x="125812" y="1807599"/>
                </a:lnTo>
                <a:lnTo>
                  <a:pt x="115248" y="1797941"/>
                </a:lnTo>
                <a:lnTo>
                  <a:pt x="95515" y="1779672"/>
                </a:lnTo>
                <a:lnTo>
                  <a:pt x="75697" y="1761196"/>
                </a:lnTo>
                <a:lnTo>
                  <a:pt x="64880" y="1750915"/>
                </a:lnTo>
                <a:lnTo>
                  <a:pt x="96581" y="1719058"/>
                </a:lnTo>
                <a:lnTo>
                  <a:pt x="119320" y="1680117"/>
                </a:lnTo>
                <a:lnTo>
                  <a:pt x="134524" y="1636331"/>
                </a:lnTo>
                <a:lnTo>
                  <a:pt x="143618" y="1589940"/>
                </a:lnTo>
                <a:lnTo>
                  <a:pt x="148029" y="1543186"/>
                </a:lnTo>
                <a:lnTo>
                  <a:pt x="149182" y="1498307"/>
                </a:lnTo>
                <a:lnTo>
                  <a:pt x="144156" y="1497353"/>
                </a:lnTo>
                <a:lnTo>
                  <a:pt x="136106" y="1495661"/>
                </a:lnTo>
                <a:lnTo>
                  <a:pt x="122422" y="1492696"/>
                </a:lnTo>
                <a:lnTo>
                  <a:pt x="136707" y="1440583"/>
                </a:lnTo>
                <a:lnTo>
                  <a:pt x="146403" y="1386040"/>
                </a:lnTo>
                <a:lnTo>
                  <a:pt x="152322" y="1330596"/>
                </a:lnTo>
                <a:lnTo>
                  <a:pt x="155278" y="1275784"/>
                </a:lnTo>
                <a:lnTo>
                  <a:pt x="156082" y="1223134"/>
                </a:lnTo>
                <a:lnTo>
                  <a:pt x="149213" y="1216422"/>
                </a:lnTo>
                <a:lnTo>
                  <a:pt x="143381" y="1210564"/>
                </a:lnTo>
                <a:lnTo>
                  <a:pt x="138058" y="1205340"/>
                </a:lnTo>
                <a:lnTo>
                  <a:pt x="132714" y="1200532"/>
                </a:lnTo>
                <a:lnTo>
                  <a:pt x="186863" y="0"/>
                </a:lnTo>
                <a:lnTo>
                  <a:pt x="202428" y="351040"/>
                </a:lnTo>
                <a:lnTo>
                  <a:pt x="220203" y="745562"/>
                </a:lnTo>
                <a:lnTo>
                  <a:pt x="240876" y="1200532"/>
                </a:lnTo>
                <a:lnTo>
                  <a:pt x="235867" y="1205090"/>
                </a:lnTo>
                <a:lnTo>
                  <a:pt x="230072" y="1210769"/>
                </a:lnTo>
                <a:lnTo>
                  <a:pt x="223836" y="1216981"/>
                </a:lnTo>
                <a:lnTo>
                  <a:pt x="217506" y="1223134"/>
                </a:lnTo>
                <a:lnTo>
                  <a:pt x="218344" y="1275942"/>
                </a:lnTo>
                <a:lnTo>
                  <a:pt x="221366" y="1331075"/>
                </a:lnTo>
                <a:lnTo>
                  <a:pt x="227338" y="1386760"/>
                </a:lnTo>
                <a:lnTo>
                  <a:pt x="237024" y="1441225"/>
                </a:lnTo>
                <a:lnTo>
                  <a:pt x="251188" y="1492696"/>
                </a:lnTo>
                <a:lnTo>
                  <a:pt x="229228" y="1497352"/>
                </a:lnTo>
                <a:lnTo>
                  <a:pt x="224427" y="1498307"/>
                </a:lnTo>
                <a:lnTo>
                  <a:pt x="225712" y="1544327"/>
                </a:lnTo>
                <a:lnTo>
                  <a:pt x="230411" y="1591590"/>
                </a:lnTo>
                <a:lnTo>
                  <a:pt x="239794" y="1637989"/>
                </a:lnTo>
                <a:lnTo>
                  <a:pt x="255128" y="1681415"/>
                </a:lnTo>
                <a:lnTo>
                  <a:pt x="277684" y="1719759"/>
                </a:lnTo>
                <a:lnTo>
                  <a:pt x="308730" y="1750915"/>
                </a:lnTo>
                <a:lnTo>
                  <a:pt x="296817" y="1762273"/>
                </a:lnTo>
                <a:lnTo>
                  <a:pt x="276699" y="1781009"/>
                </a:lnTo>
                <a:lnTo>
                  <a:pt x="257363" y="1798868"/>
                </a:lnTo>
                <a:lnTo>
                  <a:pt x="247795" y="1807599"/>
                </a:lnTo>
                <a:lnTo>
                  <a:pt x="278685" y="1840429"/>
                </a:lnTo>
                <a:lnTo>
                  <a:pt x="299109" y="1877755"/>
                </a:lnTo>
                <a:lnTo>
                  <a:pt x="310550" y="1918693"/>
                </a:lnTo>
                <a:lnTo>
                  <a:pt x="314492" y="1962360"/>
                </a:lnTo>
                <a:lnTo>
                  <a:pt x="312419" y="2007871"/>
                </a:lnTo>
                <a:lnTo>
                  <a:pt x="305815" y="2054342"/>
                </a:lnTo>
                <a:lnTo>
                  <a:pt x="296163" y="2100891"/>
                </a:lnTo>
                <a:lnTo>
                  <a:pt x="332215" y="2133629"/>
                </a:lnTo>
                <a:lnTo>
                  <a:pt x="358121" y="2171126"/>
                </a:lnTo>
                <a:lnTo>
                  <a:pt x="373867" y="2211848"/>
                </a:lnTo>
                <a:lnTo>
                  <a:pt x="379437" y="2254262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4215" y="3575930"/>
            <a:ext cx="4013784" cy="6692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59085" y="3134261"/>
            <a:ext cx="379730" cy="4495800"/>
          </a:xfrm>
          <a:custGeom>
            <a:avLst/>
            <a:gdLst/>
            <a:ahLst/>
            <a:cxnLst/>
            <a:rect l="l" t="t" r="r" b="b"/>
            <a:pathLst>
              <a:path w="379730" h="4495800">
                <a:moveTo>
                  <a:pt x="379437" y="2254262"/>
                </a:moveTo>
                <a:lnTo>
                  <a:pt x="374817" y="2296834"/>
                </a:lnTo>
                <a:lnTo>
                  <a:pt x="359993" y="2338030"/>
                </a:lnTo>
                <a:lnTo>
                  <a:pt x="334950" y="2376318"/>
                </a:lnTo>
                <a:lnTo>
                  <a:pt x="299672" y="2410164"/>
                </a:lnTo>
                <a:lnTo>
                  <a:pt x="309809" y="2460790"/>
                </a:lnTo>
                <a:lnTo>
                  <a:pt x="314647" y="2511983"/>
                </a:lnTo>
                <a:lnTo>
                  <a:pt x="312527" y="2562002"/>
                </a:lnTo>
                <a:lnTo>
                  <a:pt x="301785" y="2609105"/>
                </a:lnTo>
                <a:lnTo>
                  <a:pt x="280762" y="2651551"/>
                </a:lnTo>
                <a:lnTo>
                  <a:pt x="247795" y="2687597"/>
                </a:lnTo>
                <a:lnTo>
                  <a:pt x="257990" y="2696971"/>
                </a:lnTo>
                <a:lnTo>
                  <a:pt x="278518" y="2716017"/>
                </a:lnTo>
                <a:lnTo>
                  <a:pt x="298919" y="2734994"/>
                </a:lnTo>
                <a:lnTo>
                  <a:pt x="308730" y="2744161"/>
                </a:lnTo>
                <a:lnTo>
                  <a:pt x="276919" y="2778881"/>
                </a:lnTo>
                <a:lnTo>
                  <a:pt x="254149" y="2816905"/>
                </a:lnTo>
                <a:lnTo>
                  <a:pt x="238967" y="2857970"/>
                </a:lnTo>
                <a:lnTo>
                  <a:pt x="229921" y="2901809"/>
                </a:lnTo>
                <a:lnTo>
                  <a:pt x="225559" y="2948157"/>
                </a:lnTo>
                <a:lnTo>
                  <a:pt x="224427" y="2996750"/>
                </a:lnTo>
                <a:lnTo>
                  <a:pt x="230530" y="2998319"/>
                </a:lnTo>
                <a:lnTo>
                  <a:pt x="239074" y="3000126"/>
                </a:lnTo>
                <a:lnTo>
                  <a:pt x="251188" y="3002499"/>
                </a:lnTo>
                <a:lnTo>
                  <a:pt x="236927" y="3056325"/>
                </a:lnTo>
                <a:lnTo>
                  <a:pt x="227229" y="3109442"/>
                </a:lnTo>
                <a:lnTo>
                  <a:pt x="221293" y="3162654"/>
                </a:lnTo>
                <a:lnTo>
                  <a:pt x="218319" y="3216762"/>
                </a:lnTo>
                <a:lnTo>
                  <a:pt x="217506" y="3272565"/>
                </a:lnTo>
                <a:lnTo>
                  <a:pt x="225554" y="3280498"/>
                </a:lnTo>
                <a:lnTo>
                  <a:pt x="231356" y="3286125"/>
                </a:lnTo>
                <a:lnTo>
                  <a:pt x="236076" y="3290497"/>
                </a:lnTo>
                <a:lnTo>
                  <a:pt x="240876" y="3294663"/>
                </a:lnTo>
                <a:lnTo>
                  <a:pt x="218239" y="3793317"/>
                </a:lnTo>
                <a:lnTo>
                  <a:pt x="200218" y="4193468"/>
                </a:lnTo>
                <a:lnTo>
                  <a:pt x="186863" y="4495798"/>
                </a:lnTo>
                <a:lnTo>
                  <a:pt x="132714" y="3294663"/>
                </a:lnTo>
                <a:lnTo>
                  <a:pt x="138629" y="3289533"/>
                </a:lnTo>
                <a:lnTo>
                  <a:pt x="143613" y="3284904"/>
                </a:lnTo>
                <a:lnTo>
                  <a:pt x="148989" y="3279630"/>
                </a:lnTo>
                <a:lnTo>
                  <a:pt x="156082" y="3272565"/>
                </a:lnTo>
                <a:lnTo>
                  <a:pt x="155294" y="3217531"/>
                </a:lnTo>
                <a:lnTo>
                  <a:pt x="152371" y="3163802"/>
                </a:lnTo>
                <a:lnTo>
                  <a:pt x="146477" y="3110582"/>
                </a:lnTo>
                <a:lnTo>
                  <a:pt x="136773" y="3057080"/>
                </a:lnTo>
                <a:lnTo>
                  <a:pt x="122422" y="3002499"/>
                </a:lnTo>
                <a:lnTo>
                  <a:pt x="134835" y="3000025"/>
                </a:lnTo>
                <a:lnTo>
                  <a:pt x="143414" y="2998207"/>
                </a:lnTo>
                <a:lnTo>
                  <a:pt x="149182" y="2996750"/>
                </a:lnTo>
                <a:lnTo>
                  <a:pt x="148055" y="2948458"/>
                </a:lnTo>
                <a:lnTo>
                  <a:pt x="143700" y="2902200"/>
                </a:lnTo>
                <a:lnTo>
                  <a:pt x="134662" y="2858308"/>
                </a:lnTo>
                <a:lnTo>
                  <a:pt x="119483" y="2817116"/>
                </a:lnTo>
                <a:lnTo>
                  <a:pt x="96708" y="2778956"/>
                </a:lnTo>
                <a:lnTo>
                  <a:pt x="64880" y="2744161"/>
                </a:lnTo>
                <a:lnTo>
                  <a:pt x="74438" y="2735253"/>
                </a:lnTo>
                <a:lnTo>
                  <a:pt x="115632" y="2696992"/>
                </a:lnTo>
                <a:lnTo>
                  <a:pt x="125812" y="2687597"/>
                </a:lnTo>
                <a:lnTo>
                  <a:pt x="92139" y="2650854"/>
                </a:lnTo>
                <a:lnTo>
                  <a:pt x="71080" y="2607884"/>
                </a:lnTo>
                <a:lnTo>
                  <a:pt x="60746" y="2560308"/>
                </a:lnTo>
                <a:lnTo>
                  <a:pt x="59245" y="2509748"/>
                </a:lnTo>
                <a:lnTo>
                  <a:pt x="64684" y="2457828"/>
                </a:lnTo>
                <a:lnTo>
                  <a:pt x="75173" y="2406169"/>
                </a:lnTo>
                <a:lnTo>
                  <a:pt x="41007" y="2371024"/>
                </a:lnTo>
                <a:lnTo>
                  <a:pt x="17273" y="2332615"/>
                </a:lnTo>
                <a:lnTo>
                  <a:pt x="3695" y="2292203"/>
                </a:lnTo>
                <a:lnTo>
                  <a:pt x="0" y="2251049"/>
                </a:lnTo>
                <a:lnTo>
                  <a:pt x="5913" y="2210417"/>
                </a:lnTo>
                <a:lnTo>
                  <a:pt x="21160" y="2171567"/>
                </a:lnTo>
                <a:lnTo>
                  <a:pt x="45469" y="2135762"/>
                </a:lnTo>
                <a:lnTo>
                  <a:pt x="78564" y="2104263"/>
                </a:lnTo>
                <a:lnTo>
                  <a:pt x="67784" y="2058685"/>
                </a:lnTo>
                <a:lnTo>
                  <a:pt x="60748" y="2012064"/>
                </a:lnTo>
                <a:lnTo>
                  <a:pt x="58715" y="1965665"/>
                </a:lnTo>
                <a:lnTo>
                  <a:pt x="62946" y="1920753"/>
                </a:lnTo>
                <a:lnTo>
                  <a:pt x="74699" y="1878595"/>
                </a:lnTo>
                <a:lnTo>
                  <a:pt x="95234" y="1840455"/>
                </a:lnTo>
                <a:lnTo>
                  <a:pt x="125812" y="1807599"/>
                </a:lnTo>
                <a:lnTo>
                  <a:pt x="115248" y="1797941"/>
                </a:lnTo>
                <a:lnTo>
                  <a:pt x="95515" y="1779672"/>
                </a:lnTo>
                <a:lnTo>
                  <a:pt x="75697" y="1761196"/>
                </a:lnTo>
                <a:lnTo>
                  <a:pt x="64880" y="1750915"/>
                </a:lnTo>
                <a:lnTo>
                  <a:pt x="96581" y="1719058"/>
                </a:lnTo>
                <a:lnTo>
                  <a:pt x="119320" y="1680117"/>
                </a:lnTo>
                <a:lnTo>
                  <a:pt x="134524" y="1636331"/>
                </a:lnTo>
                <a:lnTo>
                  <a:pt x="143618" y="1589940"/>
                </a:lnTo>
                <a:lnTo>
                  <a:pt x="148029" y="1543186"/>
                </a:lnTo>
                <a:lnTo>
                  <a:pt x="149182" y="1498307"/>
                </a:lnTo>
                <a:lnTo>
                  <a:pt x="144156" y="1497353"/>
                </a:lnTo>
                <a:lnTo>
                  <a:pt x="136106" y="1495661"/>
                </a:lnTo>
                <a:lnTo>
                  <a:pt x="122422" y="1492696"/>
                </a:lnTo>
                <a:lnTo>
                  <a:pt x="136707" y="1440583"/>
                </a:lnTo>
                <a:lnTo>
                  <a:pt x="146403" y="1386040"/>
                </a:lnTo>
                <a:lnTo>
                  <a:pt x="152322" y="1330596"/>
                </a:lnTo>
                <a:lnTo>
                  <a:pt x="155278" y="1275784"/>
                </a:lnTo>
                <a:lnTo>
                  <a:pt x="156082" y="1223134"/>
                </a:lnTo>
                <a:lnTo>
                  <a:pt x="149213" y="1216422"/>
                </a:lnTo>
                <a:lnTo>
                  <a:pt x="143381" y="1210564"/>
                </a:lnTo>
                <a:lnTo>
                  <a:pt x="138058" y="1205340"/>
                </a:lnTo>
                <a:lnTo>
                  <a:pt x="132714" y="1200532"/>
                </a:lnTo>
                <a:lnTo>
                  <a:pt x="186863" y="0"/>
                </a:lnTo>
                <a:lnTo>
                  <a:pt x="202428" y="351040"/>
                </a:lnTo>
                <a:lnTo>
                  <a:pt x="220203" y="745562"/>
                </a:lnTo>
                <a:lnTo>
                  <a:pt x="240876" y="1200532"/>
                </a:lnTo>
                <a:lnTo>
                  <a:pt x="235867" y="1205090"/>
                </a:lnTo>
                <a:lnTo>
                  <a:pt x="230072" y="1210769"/>
                </a:lnTo>
                <a:lnTo>
                  <a:pt x="223836" y="1216981"/>
                </a:lnTo>
                <a:lnTo>
                  <a:pt x="217506" y="1223134"/>
                </a:lnTo>
                <a:lnTo>
                  <a:pt x="218344" y="1275942"/>
                </a:lnTo>
                <a:lnTo>
                  <a:pt x="221366" y="1331075"/>
                </a:lnTo>
                <a:lnTo>
                  <a:pt x="227338" y="1386760"/>
                </a:lnTo>
                <a:lnTo>
                  <a:pt x="237024" y="1441225"/>
                </a:lnTo>
                <a:lnTo>
                  <a:pt x="251188" y="1492696"/>
                </a:lnTo>
                <a:lnTo>
                  <a:pt x="229228" y="1497352"/>
                </a:lnTo>
                <a:lnTo>
                  <a:pt x="224427" y="1498307"/>
                </a:lnTo>
                <a:lnTo>
                  <a:pt x="225712" y="1544327"/>
                </a:lnTo>
                <a:lnTo>
                  <a:pt x="230411" y="1591590"/>
                </a:lnTo>
                <a:lnTo>
                  <a:pt x="239794" y="1637989"/>
                </a:lnTo>
                <a:lnTo>
                  <a:pt x="255128" y="1681415"/>
                </a:lnTo>
                <a:lnTo>
                  <a:pt x="277684" y="1719759"/>
                </a:lnTo>
                <a:lnTo>
                  <a:pt x="308730" y="1750915"/>
                </a:lnTo>
                <a:lnTo>
                  <a:pt x="296817" y="1762273"/>
                </a:lnTo>
                <a:lnTo>
                  <a:pt x="276699" y="1781009"/>
                </a:lnTo>
                <a:lnTo>
                  <a:pt x="257363" y="1798868"/>
                </a:lnTo>
                <a:lnTo>
                  <a:pt x="247795" y="1807599"/>
                </a:lnTo>
                <a:lnTo>
                  <a:pt x="278685" y="1840429"/>
                </a:lnTo>
                <a:lnTo>
                  <a:pt x="299109" y="1877755"/>
                </a:lnTo>
                <a:lnTo>
                  <a:pt x="310550" y="1918693"/>
                </a:lnTo>
                <a:lnTo>
                  <a:pt x="314492" y="1962360"/>
                </a:lnTo>
                <a:lnTo>
                  <a:pt x="312419" y="2007871"/>
                </a:lnTo>
                <a:lnTo>
                  <a:pt x="305815" y="2054342"/>
                </a:lnTo>
                <a:lnTo>
                  <a:pt x="296163" y="2100891"/>
                </a:lnTo>
                <a:lnTo>
                  <a:pt x="332215" y="2133629"/>
                </a:lnTo>
                <a:lnTo>
                  <a:pt x="358121" y="2171126"/>
                </a:lnTo>
                <a:lnTo>
                  <a:pt x="373867" y="2211848"/>
                </a:lnTo>
                <a:lnTo>
                  <a:pt x="379437" y="2254262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6159" y="4486540"/>
            <a:ext cx="13666469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spc="2615" dirty="0"/>
              <a:t>A</a:t>
            </a:r>
            <a:r>
              <a:rPr sz="8750" spc="-405" dirty="0"/>
              <a:t>s</a:t>
            </a:r>
            <a:r>
              <a:rPr sz="8750" spc="-1000" dirty="0"/>
              <a:t>p</a:t>
            </a:r>
            <a:r>
              <a:rPr sz="8750" spc="-855" dirty="0"/>
              <a:t>e</a:t>
            </a:r>
            <a:r>
              <a:rPr sz="8750" spc="-795" dirty="0"/>
              <a:t>c</a:t>
            </a:r>
            <a:r>
              <a:rPr sz="8750" spc="-975" dirty="0"/>
              <a:t>t</a:t>
            </a:r>
            <a:r>
              <a:rPr sz="8750" spc="-535" dirty="0"/>
              <a:t>s</a:t>
            </a:r>
            <a:r>
              <a:rPr sz="8750" spc="-170" dirty="0"/>
              <a:t> </a:t>
            </a:r>
            <a:r>
              <a:rPr sz="8750" spc="1005" dirty="0"/>
              <a:t>E</a:t>
            </a:r>
            <a:r>
              <a:rPr sz="8750" spc="-170" dirty="0"/>
              <a:t>r</a:t>
            </a:r>
            <a:r>
              <a:rPr sz="8750" spc="-1390" dirty="0"/>
              <a:t>g</a:t>
            </a:r>
            <a:r>
              <a:rPr sz="8750" spc="-994" dirty="0"/>
              <a:t>o</a:t>
            </a:r>
            <a:r>
              <a:rPr sz="8750" spc="-690" dirty="0"/>
              <a:t>n</a:t>
            </a:r>
            <a:r>
              <a:rPr sz="8750" spc="-994" dirty="0"/>
              <a:t>o</a:t>
            </a:r>
            <a:r>
              <a:rPr sz="8750" spc="-944" dirty="0"/>
              <a:t>m</a:t>
            </a:r>
            <a:r>
              <a:rPr sz="8750" spc="-175" dirty="0"/>
              <a:t>i</a:t>
            </a:r>
            <a:r>
              <a:rPr sz="8750" spc="-985" dirty="0"/>
              <a:t>e</a:t>
            </a:r>
            <a:r>
              <a:rPr sz="8750" spc="-170" dirty="0"/>
              <a:t> </a:t>
            </a:r>
            <a:r>
              <a:rPr sz="8750" spc="1005" dirty="0"/>
              <a:t>E</a:t>
            </a:r>
            <a:r>
              <a:rPr sz="8750" spc="-1105" dirty="0"/>
              <a:t>t</a:t>
            </a:r>
            <a:r>
              <a:rPr sz="8750" spc="-170" dirty="0"/>
              <a:t> </a:t>
            </a:r>
            <a:r>
              <a:rPr sz="8750" spc="445" dirty="0"/>
              <a:t>G</a:t>
            </a:r>
            <a:r>
              <a:rPr sz="8750" spc="-170" dirty="0"/>
              <a:t>r</a:t>
            </a:r>
            <a:r>
              <a:rPr sz="8750" spc="-835" dirty="0"/>
              <a:t>a</a:t>
            </a:r>
            <a:r>
              <a:rPr sz="8750" spc="-1000" dirty="0"/>
              <a:t>p</a:t>
            </a:r>
            <a:r>
              <a:rPr sz="8750" spc="-990" dirty="0"/>
              <a:t>h</a:t>
            </a:r>
            <a:r>
              <a:rPr sz="8750" spc="-175" dirty="0"/>
              <a:t>i</a:t>
            </a:r>
            <a:r>
              <a:rPr sz="8750" spc="-405" dirty="0"/>
              <a:t>s</a:t>
            </a:r>
            <a:r>
              <a:rPr sz="8750" spc="-944" dirty="0"/>
              <a:t>m</a:t>
            </a:r>
            <a:r>
              <a:rPr sz="8750" spc="-985" dirty="0"/>
              <a:t>e</a:t>
            </a:r>
            <a:endParaRPr sz="87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084" y="3601582"/>
            <a:ext cx="7303134" cy="510032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800"/>
              </a:spcBef>
              <a:buChar char="-"/>
              <a:tabLst>
                <a:tab pos="368300" algn="l"/>
              </a:tabLst>
            </a:pPr>
            <a:r>
              <a:rPr sz="3950" b="1" spc="30" dirty="0">
                <a:solidFill>
                  <a:srgbClr val="F5E8DA"/>
                </a:solidFill>
                <a:latin typeface="Times New Roman"/>
                <a:cs typeface="Times New Roman"/>
              </a:rPr>
              <a:t>Créer</a:t>
            </a:r>
            <a:r>
              <a:rPr sz="3950" b="1" spc="-6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950" b="1" spc="295" dirty="0">
                <a:solidFill>
                  <a:srgbClr val="F5E8DA"/>
                </a:solidFill>
                <a:latin typeface="Times New Roman"/>
                <a:cs typeface="Times New Roman"/>
              </a:rPr>
              <a:t>un</a:t>
            </a:r>
            <a:r>
              <a:rPr sz="3950" b="1" spc="-7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950" b="1" spc="130" dirty="0">
                <a:solidFill>
                  <a:srgbClr val="F5E8DA"/>
                </a:solidFill>
                <a:latin typeface="Times New Roman"/>
                <a:cs typeface="Times New Roman"/>
              </a:rPr>
              <a:t>logo</a:t>
            </a:r>
            <a:endParaRPr sz="3950">
              <a:latin typeface="Times New Roman"/>
              <a:cs typeface="Times New Roman"/>
            </a:endParaRPr>
          </a:p>
          <a:p>
            <a:pPr marL="347345" indent="-334645">
              <a:lnSpc>
                <a:spcPct val="100000"/>
              </a:lnSpc>
              <a:spcBef>
                <a:spcPts val="1625"/>
              </a:spcBef>
              <a:buChar char="-"/>
              <a:tabLst>
                <a:tab pos="347345" algn="l"/>
              </a:tabLst>
            </a:pPr>
            <a:r>
              <a:rPr sz="3700" b="1" dirty="0">
                <a:solidFill>
                  <a:srgbClr val="F5E8DA"/>
                </a:solidFill>
                <a:latin typeface="Times New Roman"/>
                <a:cs typeface="Times New Roman"/>
              </a:rPr>
              <a:t>Largeur</a:t>
            </a:r>
            <a:r>
              <a:rPr sz="3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00" b="1" spc="175" dirty="0">
                <a:solidFill>
                  <a:srgbClr val="F5E8DA"/>
                </a:solidFill>
                <a:latin typeface="Times New Roman"/>
                <a:cs typeface="Times New Roman"/>
              </a:rPr>
              <a:t>limité</a:t>
            </a:r>
            <a:r>
              <a:rPr sz="3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00" b="1" spc="70" dirty="0">
                <a:solidFill>
                  <a:srgbClr val="F5E8DA"/>
                </a:solidFill>
                <a:latin typeface="Times New Roman"/>
                <a:cs typeface="Times New Roman"/>
              </a:rPr>
              <a:t>à</a:t>
            </a:r>
            <a:r>
              <a:rPr sz="3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00" b="1" spc="65" dirty="0">
                <a:solidFill>
                  <a:srgbClr val="F5E8DA"/>
                </a:solidFill>
                <a:latin typeface="Times New Roman"/>
                <a:cs typeface="Times New Roman"/>
              </a:rPr>
              <a:t>80%</a:t>
            </a:r>
            <a:r>
              <a:rPr sz="3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maximum</a:t>
            </a:r>
            <a:endParaRPr sz="3700">
              <a:latin typeface="Times New Roman"/>
              <a:cs typeface="Times New Roman"/>
            </a:endParaRPr>
          </a:p>
          <a:p>
            <a:pPr marL="347345" indent="-334645">
              <a:lnSpc>
                <a:spcPct val="100000"/>
              </a:lnSpc>
              <a:spcBef>
                <a:spcPts val="1505"/>
              </a:spcBef>
              <a:buChar char="-"/>
              <a:tabLst>
                <a:tab pos="347345" algn="l"/>
              </a:tabLst>
            </a:pPr>
            <a:r>
              <a:rPr sz="3700" b="1" spc="45" dirty="0">
                <a:solidFill>
                  <a:srgbClr val="F5E8DA"/>
                </a:solidFill>
                <a:latin typeface="Times New Roman"/>
                <a:cs typeface="Times New Roman"/>
              </a:rPr>
              <a:t>Taille</a:t>
            </a:r>
            <a:r>
              <a:rPr sz="3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0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de</a:t>
            </a:r>
            <a:r>
              <a:rPr sz="3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00" b="1" spc="75" dirty="0">
                <a:solidFill>
                  <a:srgbClr val="F5E8DA"/>
                </a:solidFill>
                <a:latin typeface="Times New Roman"/>
                <a:cs typeface="Times New Roman"/>
              </a:rPr>
              <a:t>la</a:t>
            </a:r>
            <a:r>
              <a:rPr sz="3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police</a:t>
            </a:r>
            <a:r>
              <a:rPr sz="3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00" b="1" spc="-285" dirty="0">
                <a:solidFill>
                  <a:srgbClr val="F5E8DA"/>
                </a:solidFill>
                <a:latin typeface="Times New Roman"/>
                <a:cs typeface="Times New Roman"/>
              </a:rPr>
              <a:t>:</a:t>
            </a:r>
            <a:endParaRPr sz="3700">
              <a:latin typeface="Times New Roman"/>
              <a:cs typeface="Times New Roman"/>
            </a:endParaRPr>
          </a:p>
          <a:p>
            <a:pPr marL="720725" lvl="1" indent="-301625">
              <a:lnSpc>
                <a:spcPct val="100000"/>
              </a:lnSpc>
              <a:spcBef>
                <a:spcPts val="1435"/>
              </a:spcBef>
              <a:buChar char="-"/>
              <a:tabLst>
                <a:tab pos="721360" algn="l"/>
              </a:tabLst>
            </a:pPr>
            <a:r>
              <a:rPr sz="335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h</a:t>
            </a:r>
            <a:r>
              <a:rPr sz="335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350" b="1" spc="50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3350" b="1" spc="215" dirty="0">
                <a:solidFill>
                  <a:srgbClr val="F5E8DA"/>
                </a:solidFill>
                <a:latin typeface="Times New Roman"/>
                <a:cs typeface="Times New Roman"/>
              </a:rPr>
              <a:t>d</a:t>
            </a:r>
            <a:r>
              <a:rPr sz="335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350" b="1" spc="-20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h</a:t>
            </a:r>
            <a:r>
              <a:rPr sz="3350" b="1" spc="-355" dirty="0">
                <a:solidFill>
                  <a:srgbClr val="F5E8DA"/>
                </a:solidFill>
                <a:latin typeface="Times New Roman"/>
                <a:cs typeface="Times New Roman"/>
              </a:rPr>
              <a:t>1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-265" dirty="0">
                <a:solidFill>
                  <a:srgbClr val="F5E8DA"/>
                </a:solidFill>
                <a:latin typeface="Times New Roman"/>
                <a:cs typeface="Times New Roman"/>
              </a:rPr>
              <a:t>: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3</a:t>
            </a:r>
            <a:r>
              <a:rPr sz="335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350" b="1" spc="430" dirty="0">
                <a:solidFill>
                  <a:srgbClr val="F5E8DA"/>
                </a:solidFill>
                <a:latin typeface="Times New Roman"/>
                <a:cs typeface="Times New Roman"/>
              </a:rPr>
              <a:t>m</a:t>
            </a:r>
            <a:endParaRPr sz="3350">
              <a:latin typeface="Times New Roman"/>
              <a:cs typeface="Times New Roman"/>
            </a:endParaRPr>
          </a:p>
          <a:p>
            <a:pPr marL="720725" lvl="1" indent="-301625">
              <a:lnSpc>
                <a:spcPct val="100000"/>
              </a:lnSpc>
              <a:spcBef>
                <a:spcPts val="1330"/>
              </a:spcBef>
              <a:buChar char="-"/>
              <a:tabLst>
                <a:tab pos="721360" algn="l"/>
              </a:tabLst>
            </a:pPr>
            <a:r>
              <a:rPr sz="335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h</a:t>
            </a:r>
            <a:r>
              <a:rPr sz="335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350" b="1" spc="50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3350" b="1" spc="215" dirty="0">
                <a:solidFill>
                  <a:srgbClr val="F5E8DA"/>
                </a:solidFill>
                <a:latin typeface="Times New Roman"/>
                <a:cs typeface="Times New Roman"/>
              </a:rPr>
              <a:t>d</a:t>
            </a:r>
            <a:r>
              <a:rPr sz="335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350" b="1" spc="-20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220" dirty="0">
                <a:solidFill>
                  <a:srgbClr val="F5E8DA"/>
                </a:solidFill>
                <a:latin typeface="Times New Roman"/>
                <a:cs typeface="Times New Roman"/>
              </a:rPr>
              <a:t>p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-265" dirty="0">
                <a:solidFill>
                  <a:srgbClr val="F5E8DA"/>
                </a:solidFill>
                <a:latin typeface="Times New Roman"/>
                <a:cs typeface="Times New Roman"/>
              </a:rPr>
              <a:t>: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210" dirty="0">
                <a:solidFill>
                  <a:srgbClr val="F5E8DA"/>
                </a:solidFill>
                <a:latin typeface="Times New Roman"/>
                <a:cs typeface="Times New Roman"/>
              </a:rPr>
              <a:t>2</a:t>
            </a:r>
            <a:r>
              <a:rPr sz="335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350" b="1" spc="430" dirty="0">
                <a:solidFill>
                  <a:srgbClr val="F5E8DA"/>
                </a:solidFill>
                <a:latin typeface="Times New Roman"/>
                <a:cs typeface="Times New Roman"/>
              </a:rPr>
              <a:t>m</a:t>
            </a:r>
            <a:endParaRPr sz="3350">
              <a:latin typeface="Times New Roman"/>
              <a:cs typeface="Times New Roman"/>
            </a:endParaRPr>
          </a:p>
          <a:p>
            <a:pPr marL="720725" lvl="1" indent="-301625">
              <a:lnSpc>
                <a:spcPct val="100000"/>
              </a:lnSpc>
              <a:spcBef>
                <a:spcPts val="1330"/>
              </a:spcBef>
              <a:buChar char="-"/>
              <a:tabLst>
                <a:tab pos="721360" algn="l"/>
              </a:tabLst>
            </a:pPr>
            <a:r>
              <a:rPr sz="3350" b="1" spc="425" dirty="0">
                <a:solidFill>
                  <a:srgbClr val="F5E8DA"/>
                </a:solidFill>
                <a:latin typeface="Times New Roman"/>
                <a:cs typeface="Times New Roman"/>
              </a:rPr>
              <a:t>m</a:t>
            </a:r>
            <a:r>
              <a:rPr sz="3350" b="1" spc="50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3350" b="1" spc="90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3350" b="1" spc="270" dirty="0">
                <a:solidFill>
                  <a:srgbClr val="F5E8DA"/>
                </a:solidFill>
                <a:latin typeface="Times New Roman"/>
                <a:cs typeface="Times New Roman"/>
              </a:rPr>
              <a:t>n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h</a:t>
            </a:r>
            <a:r>
              <a:rPr sz="3350" b="1" spc="210" dirty="0">
                <a:solidFill>
                  <a:srgbClr val="F5E8DA"/>
                </a:solidFill>
                <a:latin typeface="Times New Roman"/>
                <a:cs typeface="Times New Roman"/>
              </a:rPr>
              <a:t>2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-265" dirty="0">
                <a:solidFill>
                  <a:srgbClr val="F5E8DA"/>
                </a:solidFill>
                <a:latin typeface="Times New Roman"/>
                <a:cs typeface="Times New Roman"/>
              </a:rPr>
              <a:t>: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-355" dirty="0">
                <a:solidFill>
                  <a:srgbClr val="F5E8DA"/>
                </a:solidFill>
                <a:latin typeface="Times New Roman"/>
                <a:cs typeface="Times New Roman"/>
              </a:rPr>
              <a:t>1</a:t>
            </a:r>
            <a:r>
              <a:rPr sz="3350" b="1" spc="-25" dirty="0">
                <a:solidFill>
                  <a:srgbClr val="F5E8DA"/>
                </a:solidFill>
                <a:latin typeface="Times New Roman"/>
                <a:cs typeface="Times New Roman"/>
              </a:rPr>
              <a:t>.</a:t>
            </a:r>
            <a:r>
              <a:rPr sz="335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8</a:t>
            </a:r>
            <a:r>
              <a:rPr sz="335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350" b="1" spc="430" dirty="0">
                <a:solidFill>
                  <a:srgbClr val="F5E8DA"/>
                </a:solidFill>
                <a:latin typeface="Times New Roman"/>
                <a:cs typeface="Times New Roman"/>
              </a:rPr>
              <a:t>m</a:t>
            </a:r>
            <a:endParaRPr sz="3350">
              <a:latin typeface="Times New Roman"/>
              <a:cs typeface="Times New Roman"/>
            </a:endParaRPr>
          </a:p>
          <a:p>
            <a:pPr marL="720725" lvl="1" indent="-301625">
              <a:lnSpc>
                <a:spcPct val="100000"/>
              </a:lnSpc>
              <a:spcBef>
                <a:spcPts val="1335"/>
              </a:spcBef>
              <a:buChar char="-"/>
              <a:tabLst>
                <a:tab pos="721360" algn="l"/>
              </a:tabLst>
            </a:pPr>
            <a:r>
              <a:rPr sz="3350" b="1" spc="425" dirty="0">
                <a:solidFill>
                  <a:srgbClr val="F5E8DA"/>
                </a:solidFill>
                <a:latin typeface="Times New Roman"/>
                <a:cs typeface="Times New Roman"/>
              </a:rPr>
              <a:t>m</a:t>
            </a:r>
            <a:r>
              <a:rPr sz="3350" b="1" spc="50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3350" b="1" spc="90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3350" b="1" spc="270" dirty="0">
                <a:solidFill>
                  <a:srgbClr val="F5E8DA"/>
                </a:solidFill>
                <a:latin typeface="Times New Roman"/>
                <a:cs typeface="Times New Roman"/>
              </a:rPr>
              <a:t>n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h</a:t>
            </a:r>
            <a:r>
              <a:rPr sz="335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3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-265" dirty="0">
                <a:solidFill>
                  <a:srgbClr val="F5E8DA"/>
                </a:solidFill>
                <a:latin typeface="Times New Roman"/>
                <a:cs typeface="Times New Roman"/>
              </a:rPr>
              <a:t>: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-355" dirty="0">
                <a:solidFill>
                  <a:srgbClr val="F5E8DA"/>
                </a:solidFill>
                <a:latin typeface="Times New Roman"/>
                <a:cs typeface="Times New Roman"/>
              </a:rPr>
              <a:t>1</a:t>
            </a:r>
            <a:r>
              <a:rPr sz="3350" b="1" spc="-25" dirty="0">
                <a:solidFill>
                  <a:srgbClr val="F5E8DA"/>
                </a:solidFill>
                <a:latin typeface="Times New Roman"/>
                <a:cs typeface="Times New Roman"/>
              </a:rPr>
              <a:t>.</a:t>
            </a:r>
            <a:r>
              <a:rPr sz="3350" b="1" spc="210" dirty="0">
                <a:solidFill>
                  <a:srgbClr val="F5E8DA"/>
                </a:solidFill>
                <a:latin typeface="Times New Roman"/>
                <a:cs typeface="Times New Roman"/>
              </a:rPr>
              <a:t>2</a:t>
            </a:r>
            <a:r>
              <a:rPr sz="335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350" b="1" spc="430" dirty="0">
                <a:solidFill>
                  <a:srgbClr val="F5E8DA"/>
                </a:solidFill>
                <a:latin typeface="Times New Roman"/>
                <a:cs typeface="Times New Roman"/>
              </a:rPr>
              <a:t>m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085" y="3134261"/>
            <a:ext cx="379730" cy="4495800"/>
          </a:xfrm>
          <a:custGeom>
            <a:avLst/>
            <a:gdLst/>
            <a:ahLst/>
            <a:cxnLst/>
            <a:rect l="l" t="t" r="r" b="b"/>
            <a:pathLst>
              <a:path w="379730" h="4495800">
                <a:moveTo>
                  <a:pt x="379437" y="2254262"/>
                </a:moveTo>
                <a:lnTo>
                  <a:pt x="374817" y="2296834"/>
                </a:lnTo>
                <a:lnTo>
                  <a:pt x="359993" y="2338030"/>
                </a:lnTo>
                <a:lnTo>
                  <a:pt x="334950" y="2376318"/>
                </a:lnTo>
                <a:lnTo>
                  <a:pt x="299672" y="2410164"/>
                </a:lnTo>
                <a:lnTo>
                  <a:pt x="309809" y="2460790"/>
                </a:lnTo>
                <a:lnTo>
                  <a:pt x="314647" y="2511983"/>
                </a:lnTo>
                <a:lnTo>
                  <a:pt x="312527" y="2562002"/>
                </a:lnTo>
                <a:lnTo>
                  <a:pt x="301785" y="2609105"/>
                </a:lnTo>
                <a:lnTo>
                  <a:pt x="280762" y="2651551"/>
                </a:lnTo>
                <a:lnTo>
                  <a:pt x="247795" y="2687597"/>
                </a:lnTo>
                <a:lnTo>
                  <a:pt x="257990" y="2696971"/>
                </a:lnTo>
                <a:lnTo>
                  <a:pt x="278518" y="2716017"/>
                </a:lnTo>
                <a:lnTo>
                  <a:pt x="298919" y="2734994"/>
                </a:lnTo>
                <a:lnTo>
                  <a:pt x="308730" y="2744161"/>
                </a:lnTo>
                <a:lnTo>
                  <a:pt x="276919" y="2778881"/>
                </a:lnTo>
                <a:lnTo>
                  <a:pt x="254149" y="2816905"/>
                </a:lnTo>
                <a:lnTo>
                  <a:pt x="238967" y="2857970"/>
                </a:lnTo>
                <a:lnTo>
                  <a:pt x="229921" y="2901809"/>
                </a:lnTo>
                <a:lnTo>
                  <a:pt x="225559" y="2948157"/>
                </a:lnTo>
                <a:lnTo>
                  <a:pt x="224427" y="2996750"/>
                </a:lnTo>
                <a:lnTo>
                  <a:pt x="230530" y="2998319"/>
                </a:lnTo>
                <a:lnTo>
                  <a:pt x="239074" y="3000126"/>
                </a:lnTo>
                <a:lnTo>
                  <a:pt x="251188" y="3002499"/>
                </a:lnTo>
                <a:lnTo>
                  <a:pt x="236927" y="3056325"/>
                </a:lnTo>
                <a:lnTo>
                  <a:pt x="227229" y="3109442"/>
                </a:lnTo>
                <a:lnTo>
                  <a:pt x="221293" y="3162654"/>
                </a:lnTo>
                <a:lnTo>
                  <a:pt x="218319" y="3216762"/>
                </a:lnTo>
                <a:lnTo>
                  <a:pt x="217506" y="3272565"/>
                </a:lnTo>
                <a:lnTo>
                  <a:pt x="225554" y="3280498"/>
                </a:lnTo>
                <a:lnTo>
                  <a:pt x="231356" y="3286125"/>
                </a:lnTo>
                <a:lnTo>
                  <a:pt x="236076" y="3290497"/>
                </a:lnTo>
                <a:lnTo>
                  <a:pt x="240876" y="3294663"/>
                </a:lnTo>
                <a:lnTo>
                  <a:pt x="218239" y="3793317"/>
                </a:lnTo>
                <a:lnTo>
                  <a:pt x="200218" y="4193468"/>
                </a:lnTo>
                <a:lnTo>
                  <a:pt x="186863" y="4495798"/>
                </a:lnTo>
                <a:lnTo>
                  <a:pt x="132714" y="3294663"/>
                </a:lnTo>
                <a:lnTo>
                  <a:pt x="138629" y="3289533"/>
                </a:lnTo>
                <a:lnTo>
                  <a:pt x="143613" y="3284904"/>
                </a:lnTo>
                <a:lnTo>
                  <a:pt x="148989" y="3279630"/>
                </a:lnTo>
                <a:lnTo>
                  <a:pt x="156082" y="3272565"/>
                </a:lnTo>
                <a:lnTo>
                  <a:pt x="155294" y="3217531"/>
                </a:lnTo>
                <a:lnTo>
                  <a:pt x="152371" y="3163802"/>
                </a:lnTo>
                <a:lnTo>
                  <a:pt x="146477" y="3110582"/>
                </a:lnTo>
                <a:lnTo>
                  <a:pt x="136773" y="3057080"/>
                </a:lnTo>
                <a:lnTo>
                  <a:pt x="122422" y="3002499"/>
                </a:lnTo>
                <a:lnTo>
                  <a:pt x="134835" y="3000025"/>
                </a:lnTo>
                <a:lnTo>
                  <a:pt x="143414" y="2998207"/>
                </a:lnTo>
                <a:lnTo>
                  <a:pt x="149182" y="2996750"/>
                </a:lnTo>
                <a:lnTo>
                  <a:pt x="148055" y="2948458"/>
                </a:lnTo>
                <a:lnTo>
                  <a:pt x="143700" y="2902200"/>
                </a:lnTo>
                <a:lnTo>
                  <a:pt x="134662" y="2858308"/>
                </a:lnTo>
                <a:lnTo>
                  <a:pt x="119483" y="2817116"/>
                </a:lnTo>
                <a:lnTo>
                  <a:pt x="96708" y="2778956"/>
                </a:lnTo>
                <a:lnTo>
                  <a:pt x="64880" y="2744161"/>
                </a:lnTo>
                <a:lnTo>
                  <a:pt x="74438" y="2735253"/>
                </a:lnTo>
                <a:lnTo>
                  <a:pt x="115632" y="2696992"/>
                </a:lnTo>
                <a:lnTo>
                  <a:pt x="125812" y="2687597"/>
                </a:lnTo>
                <a:lnTo>
                  <a:pt x="92139" y="2650854"/>
                </a:lnTo>
                <a:lnTo>
                  <a:pt x="71080" y="2607884"/>
                </a:lnTo>
                <a:lnTo>
                  <a:pt x="60746" y="2560308"/>
                </a:lnTo>
                <a:lnTo>
                  <a:pt x="59245" y="2509748"/>
                </a:lnTo>
                <a:lnTo>
                  <a:pt x="64684" y="2457828"/>
                </a:lnTo>
                <a:lnTo>
                  <a:pt x="75173" y="2406169"/>
                </a:lnTo>
                <a:lnTo>
                  <a:pt x="41007" y="2371024"/>
                </a:lnTo>
                <a:lnTo>
                  <a:pt x="17273" y="2332615"/>
                </a:lnTo>
                <a:lnTo>
                  <a:pt x="3695" y="2292203"/>
                </a:lnTo>
                <a:lnTo>
                  <a:pt x="0" y="2251049"/>
                </a:lnTo>
                <a:lnTo>
                  <a:pt x="5913" y="2210417"/>
                </a:lnTo>
                <a:lnTo>
                  <a:pt x="21160" y="2171567"/>
                </a:lnTo>
                <a:lnTo>
                  <a:pt x="45469" y="2135762"/>
                </a:lnTo>
                <a:lnTo>
                  <a:pt x="78564" y="2104263"/>
                </a:lnTo>
                <a:lnTo>
                  <a:pt x="67784" y="2058685"/>
                </a:lnTo>
                <a:lnTo>
                  <a:pt x="60748" y="2012064"/>
                </a:lnTo>
                <a:lnTo>
                  <a:pt x="58715" y="1965665"/>
                </a:lnTo>
                <a:lnTo>
                  <a:pt x="62946" y="1920753"/>
                </a:lnTo>
                <a:lnTo>
                  <a:pt x="74699" y="1878595"/>
                </a:lnTo>
                <a:lnTo>
                  <a:pt x="95234" y="1840455"/>
                </a:lnTo>
                <a:lnTo>
                  <a:pt x="125812" y="1807599"/>
                </a:lnTo>
                <a:lnTo>
                  <a:pt x="115248" y="1797941"/>
                </a:lnTo>
                <a:lnTo>
                  <a:pt x="95515" y="1779672"/>
                </a:lnTo>
                <a:lnTo>
                  <a:pt x="75697" y="1761196"/>
                </a:lnTo>
                <a:lnTo>
                  <a:pt x="64880" y="1750915"/>
                </a:lnTo>
                <a:lnTo>
                  <a:pt x="96581" y="1719058"/>
                </a:lnTo>
                <a:lnTo>
                  <a:pt x="119320" y="1680117"/>
                </a:lnTo>
                <a:lnTo>
                  <a:pt x="134524" y="1636331"/>
                </a:lnTo>
                <a:lnTo>
                  <a:pt x="143618" y="1589940"/>
                </a:lnTo>
                <a:lnTo>
                  <a:pt x="148029" y="1543186"/>
                </a:lnTo>
                <a:lnTo>
                  <a:pt x="149182" y="1498307"/>
                </a:lnTo>
                <a:lnTo>
                  <a:pt x="144156" y="1497353"/>
                </a:lnTo>
                <a:lnTo>
                  <a:pt x="136106" y="1495661"/>
                </a:lnTo>
                <a:lnTo>
                  <a:pt x="122422" y="1492696"/>
                </a:lnTo>
                <a:lnTo>
                  <a:pt x="136707" y="1440583"/>
                </a:lnTo>
                <a:lnTo>
                  <a:pt x="146403" y="1386040"/>
                </a:lnTo>
                <a:lnTo>
                  <a:pt x="152322" y="1330596"/>
                </a:lnTo>
                <a:lnTo>
                  <a:pt x="155278" y="1275784"/>
                </a:lnTo>
                <a:lnTo>
                  <a:pt x="156082" y="1223134"/>
                </a:lnTo>
                <a:lnTo>
                  <a:pt x="149213" y="1216422"/>
                </a:lnTo>
                <a:lnTo>
                  <a:pt x="143381" y="1210564"/>
                </a:lnTo>
                <a:lnTo>
                  <a:pt x="138058" y="1205340"/>
                </a:lnTo>
                <a:lnTo>
                  <a:pt x="132714" y="1200532"/>
                </a:lnTo>
                <a:lnTo>
                  <a:pt x="186863" y="0"/>
                </a:lnTo>
                <a:lnTo>
                  <a:pt x="202428" y="351040"/>
                </a:lnTo>
                <a:lnTo>
                  <a:pt x="220203" y="745562"/>
                </a:lnTo>
                <a:lnTo>
                  <a:pt x="240876" y="1200532"/>
                </a:lnTo>
                <a:lnTo>
                  <a:pt x="235867" y="1205090"/>
                </a:lnTo>
                <a:lnTo>
                  <a:pt x="230072" y="1210769"/>
                </a:lnTo>
                <a:lnTo>
                  <a:pt x="223836" y="1216981"/>
                </a:lnTo>
                <a:lnTo>
                  <a:pt x="217506" y="1223134"/>
                </a:lnTo>
                <a:lnTo>
                  <a:pt x="218344" y="1275942"/>
                </a:lnTo>
                <a:lnTo>
                  <a:pt x="221366" y="1331075"/>
                </a:lnTo>
                <a:lnTo>
                  <a:pt x="227338" y="1386760"/>
                </a:lnTo>
                <a:lnTo>
                  <a:pt x="237024" y="1441225"/>
                </a:lnTo>
                <a:lnTo>
                  <a:pt x="251188" y="1492696"/>
                </a:lnTo>
                <a:lnTo>
                  <a:pt x="229228" y="1497352"/>
                </a:lnTo>
                <a:lnTo>
                  <a:pt x="224427" y="1498307"/>
                </a:lnTo>
                <a:lnTo>
                  <a:pt x="225712" y="1544327"/>
                </a:lnTo>
                <a:lnTo>
                  <a:pt x="230411" y="1591590"/>
                </a:lnTo>
                <a:lnTo>
                  <a:pt x="239794" y="1637989"/>
                </a:lnTo>
                <a:lnTo>
                  <a:pt x="255128" y="1681415"/>
                </a:lnTo>
                <a:lnTo>
                  <a:pt x="277684" y="1719759"/>
                </a:lnTo>
                <a:lnTo>
                  <a:pt x="308730" y="1750915"/>
                </a:lnTo>
                <a:lnTo>
                  <a:pt x="296817" y="1762273"/>
                </a:lnTo>
                <a:lnTo>
                  <a:pt x="276699" y="1781009"/>
                </a:lnTo>
                <a:lnTo>
                  <a:pt x="257363" y="1798868"/>
                </a:lnTo>
                <a:lnTo>
                  <a:pt x="247795" y="1807599"/>
                </a:lnTo>
                <a:lnTo>
                  <a:pt x="278685" y="1840429"/>
                </a:lnTo>
                <a:lnTo>
                  <a:pt x="299109" y="1877755"/>
                </a:lnTo>
                <a:lnTo>
                  <a:pt x="310550" y="1918693"/>
                </a:lnTo>
                <a:lnTo>
                  <a:pt x="314492" y="1962360"/>
                </a:lnTo>
                <a:lnTo>
                  <a:pt x="312419" y="2007871"/>
                </a:lnTo>
                <a:lnTo>
                  <a:pt x="305815" y="2054342"/>
                </a:lnTo>
                <a:lnTo>
                  <a:pt x="296163" y="2100891"/>
                </a:lnTo>
                <a:lnTo>
                  <a:pt x="332215" y="2133629"/>
                </a:lnTo>
                <a:lnTo>
                  <a:pt x="358121" y="2171126"/>
                </a:lnTo>
                <a:lnTo>
                  <a:pt x="373867" y="2211848"/>
                </a:lnTo>
                <a:lnTo>
                  <a:pt x="379437" y="2254262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1303" y="641786"/>
            <a:ext cx="14711680" cy="1161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450" spc="-1889" dirty="0"/>
              <a:t>1</a:t>
            </a:r>
            <a:r>
              <a:rPr sz="7450" spc="55" dirty="0"/>
              <a:t>-</a:t>
            </a:r>
            <a:r>
              <a:rPr sz="7450" spc="855" dirty="0"/>
              <a:t>E</a:t>
            </a:r>
            <a:r>
              <a:rPr sz="7450" spc="-145" dirty="0"/>
              <a:t>r</a:t>
            </a:r>
            <a:r>
              <a:rPr sz="7450" spc="-1185" dirty="0"/>
              <a:t>g</a:t>
            </a:r>
            <a:r>
              <a:rPr sz="7450" spc="-850" dirty="0"/>
              <a:t>o</a:t>
            </a:r>
            <a:r>
              <a:rPr sz="7450" spc="-590" dirty="0"/>
              <a:t>n</a:t>
            </a:r>
            <a:r>
              <a:rPr sz="7450" spc="-850" dirty="0"/>
              <a:t>o</a:t>
            </a:r>
            <a:r>
              <a:rPr sz="7450" spc="-805" dirty="0"/>
              <a:t>m</a:t>
            </a:r>
            <a:r>
              <a:rPr sz="7450" spc="-150" dirty="0"/>
              <a:t>i</a:t>
            </a:r>
            <a:r>
              <a:rPr sz="7450" spc="-730" dirty="0"/>
              <a:t>e</a:t>
            </a:r>
            <a:r>
              <a:rPr sz="7450" spc="-20" dirty="0"/>
              <a:t>,</a:t>
            </a:r>
            <a:r>
              <a:rPr sz="7450" spc="-145" dirty="0"/>
              <a:t> </a:t>
            </a:r>
            <a:r>
              <a:rPr sz="7450" spc="1180" dirty="0"/>
              <a:t>D</a:t>
            </a:r>
            <a:r>
              <a:rPr sz="7450" spc="-730" dirty="0"/>
              <a:t>e</a:t>
            </a:r>
            <a:r>
              <a:rPr sz="7450" spc="-345" dirty="0"/>
              <a:t>s</a:t>
            </a:r>
            <a:r>
              <a:rPr sz="7450" spc="-150" dirty="0"/>
              <a:t>i</a:t>
            </a:r>
            <a:r>
              <a:rPr sz="7450" spc="-1185" dirty="0"/>
              <a:t>g</a:t>
            </a:r>
            <a:r>
              <a:rPr sz="7450" spc="-700" dirty="0"/>
              <a:t>n</a:t>
            </a:r>
            <a:r>
              <a:rPr sz="7450" spc="-145" dirty="0"/>
              <a:t> </a:t>
            </a:r>
            <a:r>
              <a:rPr sz="7450" spc="1130" dirty="0"/>
              <a:t>&amp;</a:t>
            </a:r>
            <a:r>
              <a:rPr sz="7450" spc="-145" dirty="0"/>
              <a:t> </a:t>
            </a:r>
            <a:r>
              <a:rPr sz="7450" spc="505" dirty="0"/>
              <a:t>C</a:t>
            </a:r>
            <a:r>
              <a:rPr sz="7450" spc="-844" dirty="0"/>
              <a:t>h</a:t>
            </a:r>
            <a:r>
              <a:rPr sz="7450" spc="-715" dirty="0"/>
              <a:t>a</a:t>
            </a:r>
            <a:r>
              <a:rPr sz="7450" spc="-145" dirty="0"/>
              <a:t>r</a:t>
            </a:r>
            <a:r>
              <a:rPr sz="7450" spc="-830" dirty="0"/>
              <a:t>t</a:t>
            </a:r>
            <a:r>
              <a:rPr sz="7450" spc="-840" dirty="0"/>
              <a:t>e</a:t>
            </a:r>
            <a:r>
              <a:rPr sz="7450" spc="-145" dirty="0"/>
              <a:t> </a:t>
            </a:r>
            <a:r>
              <a:rPr sz="7450" spc="380" dirty="0"/>
              <a:t>G</a:t>
            </a:r>
            <a:r>
              <a:rPr sz="7450" spc="-145" dirty="0"/>
              <a:t>r</a:t>
            </a:r>
            <a:r>
              <a:rPr sz="7450" spc="-715" dirty="0"/>
              <a:t>a</a:t>
            </a:r>
            <a:r>
              <a:rPr sz="7450" spc="-850" dirty="0"/>
              <a:t>p</a:t>
            </a:r>
            <a:r>
              <a:rPr sz="7450" spc="-844" dirty="0"/>
              <a:t>h</a:t>
            </a:r>
            <a:r>
              <a:rPr sz="7450" spc="-150" dirty="0"/>
              <a:t>i</a:t>
            </a:r>
            <a:r>
              <a:rPr sz="7450" spc="-1030" dirty="0"/>
              <a:t>q</a:t>
            </a:r>
            <a:r>
              <a:rPr sz="7450" spc="-620" dirty="0"/>
              <a:t>u</a:t>
            </a:r>
            <a:r>
              <a:rPr sz="7450" spc="-840" dirty="0"/>
              <a:t>e</a:t>
            </a:r>
            <a:r>
              <a:rPr sz="7450" spc="-145" dirty="0"/>
              <a:t> </a:t>
            </a:r>
            <a:r>
              <a:rPr sz="7450" spc="-245" dirty="0"/>
              <a:t>:</a:t>
            </a:r>
            <a:endParaRPr sz="7450"/>
          </a:p>
        </p:txBody>
      </p:sp>
      <p:sp>
        <p:nvSpPr>
          <p:cNvPr id="5" name="object 5"/>
          <p:cNvSpPr txBox="1"/>
          <p:nvPr/>
        </p:nvSpPr>
        <p:spPr>
          <a:xfrm>
            <a:off x="8917017" y="3261621"/>
            <a:ext cx="8839200" cy="5716905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468630" indent="-341630">
              <a:lnSpc>
                <a:spcPct val="100000"/>
              </a:lnSpc>
              <a:spcBef>
                <a:spcPts val="1914"/>
              </a:spcBef>
              <a:buChar char="-"/>
              <a:tabLst>
                <a:tab pos="469265" algn="l"/>
              </a:tabLst>
            </a:pPr>
            <a:r>
              <a:rPr sz="3750" b="1" spc="135" dirty="0">
                <a:solidFill>
                  <a:srgbClr val="F5E8DA"/>
                </a:solidFill>
                <a:latin typeface="Times New Roman"/>
                <a:cs typeface="Times New Roman"/>
              </a:rPr>
              <a:t>Police</a:t>
            </a:r>
            <a:r>
              <a:rPr sz="3750" b="1" spc="-5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145" dirty="0">
                <a:solidFill>
                  <a:srgbClr val="F5E8DA"/>
                </a:solidFill>
                <a:latin typeface="Times New Roman"/>
                <a:cs typeface="Times New Roman"/>
              </a:rPr>
              <a:t>utilisés</a:t>
            </a:r>
            <a:r>
              <a:rPr sz="375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-285" dirty="0">
                <a:solidFill>
                  <a:srgbClr val="F5E8DA"/>
                </a:solidFill>
                <a:latin typeface="Times New Roman"/>
                <a:cs typeface="Times New Roman"/>
              </a:rPr>
              <a:t>:</a:t>
            </a:r>
            <a:endParaRPr sz="3750">
              <a:latin typeface="Times New Roman"/>
              <a:cs typeface="Times New Roman"/>
            </a:endParaRPr>
          </a:p>
          <a:p>
            <a:pPr marL="640715" lvl="1" indent="-267335">
              <a:lnSpc>
                <a:spcPct val="100000"/>
              </a:lnSpc>
              <a:spcBef>
                <a:spcPts val="1420"/>
              </a:spcBef>
              <a:buChar char="-"/>
              <a:tabLst>
                <a:tab pos="641350" algn="l"/>
              </a:tabLst>
            </a:pPr>
            <a:r>
              <a:rPr sz="2950" b="1" spc="-235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295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2950" b="1" spc="10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2950" b="1" spc="-10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295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29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2950" b="1" spc="-229" dirty="0">
                <a:solidFill>
                  <a:srgbClr val="F5E8DA"/>
                </a:solidFill>
                <a:latin typeface="Times New Roman"/>
                <a:cs typeface="Times New Roman"/>
              </a:rPr>
              <a:t>:</a:t>
            </a:r>
            <a:r>
              <a:rPr sz="29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2950" b="1" spc="-635" dirty="0">
                <a:solidFill>
                  <a:srgbClr val="F5E8DA"/>
                </a:solidFill>
                <a:latin typeface="Times New Roman"/>
                <a:cs typeface="Times New Roman"/>
              </a:rPr>
              <a:t>"</a:t>
            </a:r>
            <a:r>
              <a:rPr sz="2950" b="1" spc="-210" dirty="0">
                <a:solidFill>
                  <a:srgbClr val="F5E8DA"/>
                </a:solidFill>
                <a:latin typeface="Times New Roman"/>
                <a:cs typeface="Times New Roman"/>
              </a:rPr>
              <a:t>C</a:t>
            </a:r>
            <a:r>
              <a:rPr sz="2950" b="1" spc="50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295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n</a:t>
            </a:r>
            <a:r>
              <a:rPr sz="295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d</a:t>
            </a:r>
            <a:r>
              <a:rPr sz="2950" b="1" spc="50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2950" b="1" spc="55" dirty="0">
                <a:solidFill>
                  <a:srgbClr val="F5E8DA"/>
                </a:solidFill>
                <a:latin typeface="Times New Roman"/>
                <a:cs typeface="Times New Roman"/>
              </a:rPr>
              <a:t>l</a:t>
            </a:r>
            <a:r>
              <a:rPr sz="2950" b="1" spc="-630" dirty="0">
                <a:solidFill>
                  <a:srgbClr val="F5E8DA"/>
                </a:solidFill>
                <a:latin typeface="Times New Roman"/>
                <a:cs typeface="Times New Roman"/>
              </a:rPr>
              <a:t>"</a:t>
            </a:r>
            <a:endParaRPr sz="2950">
              <a:latin typeface="Times New Roman"/>
              <a:cs typeface="Times New Roman"/>
            </a:endParaRPr>
          </a:p>
          <a:p>
            <a:pPr marL="640715" lvl="1" indent="-267335">
              <a:lnSpc>
                <a:spcPct val="100000"/>
              </a:lnSpc>
              <a:spcBef>
                <a:spcPts val="1210"/>
              </a:spcBef>
              <a:buChar char="-"/>
              <a:tabLst>
                <a:tab pos="641350" algn="l"/>
              </a:tabLst>
            </a:pPr>
            <a:r>
              <a:rPr sz="2950" b="1" spc="-235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295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2950" b="1" spc="180" dirty="0">
                <a:solidFill>
                  <a:srgbClr val="F5E8DA"/>
                </a:solidFill>
                <a:latin typeface="Times New Roman"/>
                <a:cs typeface="Times New Roman"/>
              </a:rPr>
              <a:t>x</a:t>
            </a:r>
            <a:r>
              <a:rPr sz="2950" b="1" spc="10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295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29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2950" b="1" spc="-229" dirty="0">
                <a:solidFill>
                  <a:srgbClr val="F5E8DA"/>
                </a:solidFill>
                <a:latin typeface="Times New Roman"/>
                <a:cs typeface="Times New Roman"/>
              </a:rPr>
              <a:t>:</a:t>
            </a:r>
            <a:r>
              <a:rPr sz="29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2950" b="1" spc="-635" dirty="0">
                <a:solidFill>
                  <a:srgbClr val="F5E8DA"/>
                </a:solidFill>
                <a:latin typeface="Times New Roman"/>
                <a:cs typeface="Times New Roman"/>
              </a:rPr>
              <a:t>"</a:t>
            </a:r>
            <a:r>
              <a:rPr sz="2950" b="1" spc="-114" dirty="0">
                <a:solidFill>
                  <a:srgbClr val="F5E8DA"/>
                </a:solidFill>
                <a:latin typeface="Times New Roman"/>
                <a:cs typeface="Times New Roman"/>
              </a:rPr>
              <a:t>O</a:t>
            </a:r>
            <a:r>
              <a:rPr sz="295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p</a:t>
            </a:r>
            <a:r>
              <a:rPr sz="295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295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n</a:t>
            </a:r>
            <a:r>
              <a:rPr sz="29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2950" b="1" spc="15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2950" b="1" spc="50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295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n</a:t>
            </a:r>
            <a:r>
              <a:rPr sz="2950" b="1" spc="110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2950" b="1" spc="-630" dirty="0">
                <a:solidFill>
                  <a:srgbClr val="F5E8DA"/>
                </a:solidFill>
                <a:latin typeface="Times New Roman"/>
                <a:cs typeface="Times New Roman"/>
              </a:rPr>
              <a:t>"</a:t>
            </a:r>
            <a:endParaRPr sz="2950">
              <a:latin typeface="Times New Roman"/>
              <a:cs typeface="Times New Roman"/>
            </a:endParaRPr>
          </a:p>
          <a:p>
            <a:pPr marL="316230" indent="-304165">
              <a:lnSpc>
                <a:spcPct val="100000"/>
              </a:lnSpc>
              <a:spcBef>
                <a:spcPts val="1300"/>
              </a:spcBef>
              <a:buChar char="-"/>
              <a:tabLst>
                <a:tab pos="316865" algn="l"/>
              </a:tabLst>
            </a:pPr>
            <a:r>
              <a:rPr sz="3350" b="1" spc="100" dirty="0">
                <a:solidFill>
                  <a:srgbClr val="F5E8DA"/>
                </a:solidFill>
                <a:latin typeface="Times New Roman"/>
                <a:cs typeface="Times New Roman"/>
              </a:rPr>
              <a:t>Réalisation</a:t>
            </a:r>
            <a:r>
              <a:rPr sz="335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de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70" dirty="0">
                <a:solidFill>
                  <a:srgbClr val="F5E8DA"/>
                </a:solidFill>
                <a:latin typeface="Times New Roman"/>
                <a:cs typeface="Times New Roman"/>
              </a:rPr>
              <a:t>la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170" dirty="0">
                <a:solidFill>
                  <a:srgbClr val="F5E8DA"/>
                </a:solidFill>
                <a:latin typeface="Times New Roman"/>
                <a:cs typeface="Times New Roman"/>
              </a:rPr>
              <a:t>version</a:t>
            </a:r>
            <a:r>
              <a:rPr sz="33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180" dirty="0">
                <a:solidFill>
                  <a:srgbClr val="F5E8DA"/>
                </a:solidFill>
                <a:latin typeface="Times New Roman"/>
                <a:cs typeface="Times New Roman"/>
              </a:rPr>
              <a:t>responsive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335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-couleur</a:t>
            </a:r>
            <a:r>
              <a:rPr sz="3350" b="1" spc="-7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350" b="1" spc="-254" dirty="0">
                <a:solidFill>
                  <a:srgbClr val="F5E8DA"/>
                </a:solidFill>
                <a:latin typeface="Times New Roman"/>
                <a:cs typeface="Times New Roman"/>
              </a:rPr>
              <a:t>:</a:t>
            </a:r>
            <a:endParaRPr sz="3350">
              <a:latin typeface="Times New Roman"/>
              <a:cs typeface="Times New Roman"/>
            </a:endParaRPr>
          </a:p>
          <a:p>
            <a:pPr marL="353060" indent="-340995">
              <a:lnSpc>
                <a:spcPct val="100000"/>
              </a:lnSpc>
              <a:spcBef>
                <a:spcPts val="1440"/>
              </a:spcBef>
              <a:buChar char="-"/>
              <a:tabLst>
                <a:tab pos="353695" algn="l"/>
              </a:tabLst>
            </a:pPr>
            <a:r>
              <a:rPr sz="3750" b="1" spc="484" dirty="0">
                <a:solidFill>
                  <a:srgbClr val="F5E8DA"/>
                </a:solidFill>
                <a:latin typeface="Times New Roman"/>
                <a:cs typeface="Times New Roman"/>
              </a:rPr>
              <a:t>#</a:t>
            </a:r>
            <a:r>
              <a:rPr sz="3750" b="1" spc="-280" dirty="0">
                <a:solidFill>
                  <a:srgbClr val="F5E8DA"/>
                </a:solidFill>
                <a:latin typeface="Times New Roman"/>
                <a:cs typeface="Times New Roman"/>
              </a:rPr>
              <a:t>F</a:t>
            </a:r>
            <a:r>
              <a:rPr sz="3750" b="1" spc="165" dirty="0">
                <a:solidFill>
                  <a:srgbClr val="F5E8DA"/>
                </a:solidFill>
                <a:latin typeface="Times New Roman"/>
                <a:cs typeface="Times New Roman"/>
              </a:rPr>
              <a:t>4</a:t>
            </a:r>
            <a:r>
              <a:rPr sz="3750" b="1" spc="-200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3750" b="1" spc="-265" dirty="0">
                <a:solidFill>
                  <a:srgbClr val="F5E8DA"/>
                </a:solidFill>
                <a:latin typeface="Times New Roman"/>
                <a:cs typeface="Times New Roman"/>
              </a:rPr>
              <a:t>G</a:t>
            </a:r>
            <a:r>
              <a:rPr sz="3750" b="1" spc="210" dirty="0">
                <a:solidFill>
                  <a:srgbClr val="F5E8DA"/>
                </a:solidFill>
                <a:latin typeface="Times New Roman"/>
                <a:cs typeface="Times New Roman"/>
              </a:rPr>
              <a:t>6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-285" dirty="0">
                <a:solidFill>
                  <a:srgbClr val="F5E8DA"/>
                </a:solidFill>
                <a:latin typeface="Times New Roman"/>
                <a:cs typeface="Times New Roman"/>
              </a:rPr>
              <a:t>: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l</a:t>
            </a:r>
            <a:r>
              <a:rPr sz="375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20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375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750" b="1" spc="245" dirty="0">
                <a:solidFill>
                  <a:srgbClr val="F5E8DA"/>
                </a:solidFill>
                <a:latin typeface="Times New Roman"/>
                <a:cs typeface="Times New Roman"/>
              </a:rPr>
              <a:t>x</a:t>
            </a:r>
            <a:r>
              <a:rPr sz="3750" b="1" spc="20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375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750" b="1" spc="-15" dirty="0">
                <a:solidFill>
                  <a:srgbClr val="F5E8DA"/>
                </a:solidFill>
                <a:latin typeface="Times New Roman"/>
                <a:cs typeface="Times New Roman"/>
              </a:rPr>
              <a:t>,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750" b="1" spc="515" dirty="0">
                <a:solidFill>
                  <a:srgbClr val="F5E8DA"/>
                </a:solidFill>
                <a:latin typeface="Times New Roman"/>
                <a:cs typeface="Times New Roman"/>
              </a:rPr>
              <a:t>-</a:t>
            </a:r>
            <a:r>
              <a:rPr sz="3750" b="1" spc="484" dirty="0">
                <a:solidFill>
                  <a:srgbClr val="F5E8DA"/>
                </a:solidFill>
                <a:latin typeface="Times New Roman"/>
                <a:cs typeface="Times New Roman"/>
              </a:rPr>
              <a:t>#</a:t>
            </a:r>
            <a:r>
              <a:rPr sz="3750" b="1" spc="15" dirty="0">
                <a:solidFill>
                  <a:srgbClr val="F5E8DA"/>
                </a:solidFill>
                <a:latin typeface="Times New Roman"/>
                <a:cs typeface="Times New Roman"/>
              </a:rPr>
              <a:t>ff</a:t>
            </a:r>
            <a:r>
              <a:rPr sz="3750" b="1" spc="20" dirty="0">
                <a:solidFill>
                  <a:srgbClr val="F5E8DA"/>
                </a:solidFill>
                <a:latin typeface="Times New Roman"/>
                <a:cs typeface="Times New Roman"/>
              </a:rPr>
              <a:t>f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750" b="1" spc="25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484" dirty="0">
                <a:solidFill>
                  <a:srgbClr val="F5E8DA"/>
                </a:solidFill>
                <a:latin typeface="Times New Roman"/>
                <a:cs typeface="Times New Roman"/>
              </a:rPr>
              <a:t>#</a:t>
            </a:r>
            <a:r>
              <a:rPr sz="3750" b="1" spc="30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375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D</a:t>
            </a:r>
            <a:r>
              <a:rPr sz="3750" b="1" spc="-33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75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3</a:t>
            </a:r>
            <a:r>
              <a:rPr sz="3750" b="1" spc="145" dirty="0">
                <a:solidFill>
                  <a:srgbClr val="F5E8DA"/>
                </a:solidFill>
                <a:latin typeface="Times New Roman"/>
                <a:cs typeface="Times New Roman"/>
              </a:rPr>
              <a:t>D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-285" dirty="0">
                <a:solidFill>
                  <a:srgbClr val="F5E8DA"/>
                </a:solidFill>
                <a:latin typeface="Times New Roman"/>
                <a:cs typeface="Times New Roman"/>
              </a:rPr>
              <a:t>: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75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3750" b="1" spc="280" dirty="0">
                <a:solidFill>
                  <a:srgbClr val="F5E8DA"/>
                </a:solidFill>
                <a:latin typeface="Times New Roman"/>
                <a:cs typeface="Times New Roman"/>
              </a:rPr>
              <a:t>u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3750" b="1" spc="275" dirty="0">
                <a:solidFill>
                  <a:srgbClr val="F5E8DA"/>
                </a:solidFill>
                <a:latin typeface="Times New Roman"/>
                <a:cs typeface="Times New Roman"/>
              </a:rPr>
              <a:t>u</a:t>
            </a:r>
            <a:r>
              <a:rPr sz="3750" b="1" spc="-5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3750" b="1" spc="280" dirty="0">
                <a:solidFill>
                  <a:srgbClr val="F5E8DA"/>
                </a:solidFill>
                <a:latin typeface="Times New Roman"/>
                <a:cs typeface="Times New Roman"/>
              </a:rPr>
              <a:t>v</a:t>
            </a:r>
            <a:r>
              <a:rPr sz="375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o</a:t>
            </a:r>
            <a:r>
              <a:rPr sz="375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l</a:t>
            </a:r>
            <a:r>
              <a:rPr sz="375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270" dirty="0">
                <a:solidFill>
                  <a:srgbClr val="F5E8DA"/>
                </a:solidFill>
                <a:latin typeface="Times New Roman"/>
                <a:cs typeface="Times New Roman"/>
              </a:rPr>
              <a:t>d</a:t>
            </a:r>
            <a:r>
              <a:rPr sz="375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la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375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o</a:t>
            </a:r>
            <a:r>
              <a:rPr sz="3750" b="1" spc="275" dirty="0">
                <a:solidFill>
                  <a:srgbClr val="F5E8DA"/>
                </a:solidFill>
                <a:latin typeface="Times New Roman"/>
                <a:cs typeface="Times New Roman"/>
              </a:rPr>
              <a:t>u</a:t>
            </a:r>
            <a:r>
              <a:rPr sz="3750" b="1" spc="-5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3750" b="1" spc="110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375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750" b="1" spc="515" dirty="0">
                <a:solidFill>
                  <a:srgbClr val="F5E8DA"/>
                </a:solidFill>
                <a:latin typeface="Times New Roman"/>
                <a:cs typeface="Times New Roman"/>
              </a:rPr>
              <a:t>-</a:t>
            </a:r>
            <a:r>
              <a:rPr sz="3750" b="1" spc="484" dirty="0">
                <a:solidFill>
                  <a:srgbClr val="F5E8DA"/>
                </a:solidFill>
                <a:latin typeface="Times New Roman"/>
                <a:cs typeface="Times New Roman"/>
              </a:rPr>
              <a:t>#</a:t>
            </a:r>
            <a:r>
              <a:rPr sz="3750" b="1" spc="280" dirty="0">
                <a:solidFill>
                  <a:srgbClr val="F5E8DA"/>
                </a:solidFill>
                <a:latin typeface="Times New Roman"/>
                <a:cs typeface="Times New Roman"/>
              </a:rPr>
              <a:t>8</a:t>
            </a:r>
            <a:r>
              <a:rPr sz="3750" b="1" spc="-570" dirty="0">
                <a:solidFill>
                  <a:srgbClr val="F5E8DA"/>
                </a:solidFill>
                <a:latin typeface="Times New Roman"/>
                <a:cs typeface="Times New Roman"/>
              </a:rPr>
              <a:t>J</a:t>
            </a:r>
            <a:r>
              <a:rPr sz="3750" b="1" spc="-100" dirty="0">
                <a:solidFill>
                  <a:srgbClr val="F5E8DA"/>
                </a:solidFill>
                <a:latin typeface="Times New Roman"/>
                <a:cs typeface="Times New Roman"/>
              </a:rPr>
              <a:t>Z</a:t>
            </a:r>
            <a:r>
              <a:rPr sz="375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3</a:t>
            </a:r>
            <a:r>
              <a:rPr sz="3750" b="1" spc="260" dirty="0">
                <a:solidFill>
                  <a:srgbClr val="F5E8DA"/>
                </a:solidFill>
                <a:latin typeface="Times New Roman"/>
                <a:cs typeface="Times New Roman"/>
              </a:rPr>
              <a:t>2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-285" dirty="0">
                <a:solidFill>
                  <a:srgbClr val="F5E8DA"/>
                </a:solidFill>
                <a:latin typeface="Times New Roman"/>
                <a:cs typeface="Times New Roman"/>
              </a:rPr>
              <a:t>: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l</a:t>
            </a:r>
            <a:r>
              <a:rPr sz="375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7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750" b="1" spc="260" dirty="0">
                <a:solidFill>
                  <a:srgbClr val="F5E8DA"/>
                </a:solidFill>
                <a:latin typeface="Times New Roman"/>
                <a:cs typeface="Times New Roman"/>
              </a:rPr>
              <a:t>b</a:t>
            </a:r>
            <a:r>
              <a:rPr sz="3750" b="1" spc="75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3750" b="1" spc="210" dirty="0">
                <a:solidFill>
                  <a:srgbClr val="F5E8DA"/>
                </a:solidFill>
                <a:latin typeface="Times New Roman"/>
                <a:cs typeface="Times New Roman"/>
              </a:rPr>
              <a:t>c</a:t>
            </a:r>
            <a:r>
              <a:rPr sz="37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k</a:t>
            </a:r>
            <a:r>
              <a:rPr sz="3750" b="1" spc="-25" dirty="0">
                <a:solidFill>
                  <a:srgbClr val="F5E8DA"/>
                </a:solidFill>
                <a:latin typeface="Times New Roman"/>
                <a:cs typeface="Times New Roman"/>
              </a:rPr>
              <a:t>g</a:t>
            </a:r>
            <a:r>
              <a:rPr sz="3750" b="1" spc="-5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375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o</a:t>
            </a:r>
            <a:r>
              <a:rPr sz="3750" b="1" spc="275" dirty="0">
                <a:solidFill>
                  <a:srgbClr val="F5E8DA"/>
                </a:solidFill>
                <a:latin typeface="Times New Roman"/>
                <a:cs typeface="Times New Roman"/>
              </a:rPr>
              <a:t>u</a:t>
            </a:r>
            <a:r>
              <a:rPr sz="3750" b="1" spc="330" dirty="0">
                <a:solidFill>
                  <a:srgbClr val="F5E8DA"/>
                </a:solidFill>
                <a:latin typeface="Times New Roman"/>
                <a:cs typeface="Times New Roman"/>
              </a:rPr>
              <a:t>n</a:t>
            </a:r>
            <a:r>
              <a:rPr sz="3750" b="1" spc="275" dirty="0">
                <a:solidFill>
                  <a:srgbClr val="F5E8DA"/>
                </a:solidFill>
                <a:latin typeface="Times New Roman"/>
                <a:cs typeface="Times New Roman"/>
              </a:rPr>
              <a:t>d</a:t>
            </a:r>
            <a:endParaRPr sz="3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3505" y="2822213"/>
            <a:ext cx="13133069" cy="5670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200"/>
              </a:lnSpc>
              <a:spcBef>
                <a:spcPts val="95"/>
              </a:spcBef>
            </a:pPr>
            <a:r>
              <a:rPr sz="4600" b="1" spc="110" dirty="0">
                <a:solidFill>
                  <a:srgbClr val="F5E8DA"/>
                </a:solidFill>
                <a:latin typeface="Times New Roman"/>
                <a:cs typeface="Times New Roman"/>
              </a:rPr>
              <a:t>L'optimisation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du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site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60" dirty="0">
                <a:solidFill>
                  <a:srgbClr val="F5E8DA"/>
                </a:solidFill>
                <a:latin typeface="Times New Roman"/>
                <a:cs typeface="Times New Roman"/>
              </a:rPr>
              <a:t>est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primordiale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pour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60" dirty="0">
                <a:solidFill>
                  <a:srgbClr val="F5E8DA"/>
                </a:solidFill>
                <a:latin typeface="Times New Roman"/>
                <a:cs typeface="Times New Roman"/>
              </a:rPr>
              <a:t>avoir </a:t>
            </a:r>
            <a:r>
              <a:rPr sz="4600" b="1" spc="-11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les </a:t>
            </a:r>
            <a:r>
              <a:rPr sz="46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résultats </a:t>
            </a:r>
            <a:r>
              <a:rPr sz="460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attendus </a:t>
            </a:r>
            <a:r>
              <a:rPr sz="46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pour </a:t>
            </a:r>
            <a:r>
              <a:rPr sz="4600" b="1" spc="100" dirty="0">
                <a:solidFill>
                  <a:srgbClr val="F5E8DA"/>
                </a:solidFill>
                <a:latin typeface="Times New Roman"/>
                <a:cs typeface="Times New Roman"/>
              </a:rPr>
              <a:t>qu'il </a:t>
            </a:r>
            <a:r>
              <a:rPr sz="460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soit </a:t>
            </a:r>
            <a:r>
              <a:rPr sz="4600" b="1" spc="265" dirty="0">
                <a:solidFill>
                  <a:srgbClr val="F5E8DA"/>
                </a:solidFill>
                <a:latin typeface="Times New Roman"/>
                <a:cs typeface="Times New Roman"/>
              </a:rPr>
              <a:t>simple </a:t>
            </a:r>
            <a:r>
              <a:rPr sz="4600" b="1" spc="27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d'accès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et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35" dirty="0">
                <a:solidFill>
                  <a:srgbClr val="F5E8DA"/>
                </a:solidFill>
                <a:latin typeface="Times New Roman"/>
                <a:cs typeface="Times New Roman"/>
              </a:rPr>
              <a:t>facile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à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utiliser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avec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330" dirty="0">
                <a:solidFill>
                  <a:srgbClr val="F5E8DA"/>
                </a:solidFill>
                <a:latin typeface="Times New Roman"/>
                <a:cs typeface="Times New Roman"/>
              </a:rPr>
              <a:t>une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page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d'accueil </a:t>
            </a:r>
            <a:r>
              <a:rPr sz="4600" b="1" spc="-11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265" dirty="0">
                <a:solidFill>
                  <a:srgbClr val="F5E8DA"/>
                </a:solidFill>
                <a:latin typeface="Times New Roman"/>
                <a:cs typeface="Times New Roman"/>
              </a:rPr>
              <a:t>simple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et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70" dirty="0">
                <a:solidFill>
                  <a:srgbClr val="F5E8DA"/>
                </a:solidFill>
                <a:latin typeface="Times New Roman"/>
                <a:cs typeface="Times New Roman"/>
              </a:rPr>
              <a:t>précise,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des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75" dirty="0">
                <a:solidFill>
                  <a:srgbClr val="F5E8DA"/>
                </a:solidFill>
                <a:latin typeface="Times New Roman"/>
                <a:cs typeface="Times New Roman"/>
              </a:rPr>
              <a:t>textes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45" dirty="0">
                <a:solidFill>
                  <a:srgbClr val="F5E8DA"/>
                </a:solidFill>
                <a:latin typeface="Times New Roman"/>
                <a:cs typeface="Times New Roman"/>
              </a:rPr>
              <a:t>lisibles,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350" dirty="0">
                <a:solidFill>
                  <a:srgbClr val="F5E8DA"/>
                </a:solidFill>
                <a:latin typeface="Times New Roman"/>
                <a:cs typeface="Times New Roman"/>
              </a:rPr>
              <a:t>un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20" dirty="0">
                <a:solidFill>
                  <a:srgbClr val="F5E8DA"/>
                </a:solidFill>
                <a:latin typeface="Times New Roman"/>
                <a:cs typeface="Times New Roman"/>
              </a:rPr>
              <a:t>affichage </a:t>
            </a:r>
            <a:r>
              <a:rPr sz="4600" b="1" spc="-11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rapide, </a:t>
            </a:r>
            <a:r>
              <a:rPr sz="46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Des </a:t>
            </a:r>
            <a:r>
              <a:rPr sz="4600" b="1" spc="350" dirty="0">
                <a:solidFill>
                  <a:srgbClr val="F5E8DA"/>
                </a:solidFill>
                <a:latin typeface="Times New Roman"/>
                <a:cs typeface="Times New Roman"/>
              </a:rPr>
              <a:t>menus </a:t>
            </a:r>
            <a:r>
              <a:rPr sz="460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accessibles </a:t>
            </a:r>
            <a:r>
              <a:rPr sz="46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et </a:t>
            </a:r>
            <a:r>
              <a:rPr sz="46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intuitifs, </a:t>
            </a:r>
            <a:r>
              <a:rPr sz="4600" b="1" spc="210" dirty="0">
                <a:solidFill>
                  <a:srgbClr val="F5E8DA"/>
                </a:solidFill>
                <a:latin typeface="Times New Roman"/>
                <a:cs typeface="Times New Roman"/>
              </a:rPr>
              <a:t>Un </a:t>
            </a:r>
            <a:r>
              <a:rPr sz="4600" b="1" spc="21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accès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240" dirty="0">
                <a:solidFill>
                  <a:srgbClr val="F5E8DA"/>
                </a:solidFill>
                <a:latin typeface="Times New Roman"/>
                <a:cs typeface="Times New Roman"/>
              </a:rPr>
              <a:t>optimisé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sur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les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différents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70" dirty="0">
                <a:solidFill>
                  <a:srgbClr val="F5E8DA"/>
                </a:solidFill>
                <a:latin typeface="Times New Roman"/>
                <a:cs typeface="Times New Roman"/>
              </a:rPr>
              <a:t>supports.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085" y="3134261"/>
            <a:ext cx="379730" cy="4495800"/>
          </a:xfrm>
          <a:custGeom>
            <a:avLst/>
            <a:gdLst/>
            <a:ahLst/>
            <a:cxnLst/>
            <a:rect l="l" t="t" r="r" b="b"/>
            <a:pathLst>
              <a:path w="379730" h="4495800">
                <a:moveTo>
                  <a:pt x="379437" y="2254262"/>
                </a:moveTo>
                <a:lnTo>
                  <a:pt x="374817" y="2296834"/>
                </a:lnTo>
                <a:lnTo>
                  <a:pt x="359993" y="2338030"/>
                </a:lnTo>
                <a:lnTo>
                  <a:pt x="334950" y="2376318"/>
                </a:lnTo>
                <a:lnTo>
                  <a:pt x="299672" y="2410164"/>
                </a:lnTo>
                <a:lnTo>
                  <a:pt x="309809" y="2460790"/>
                </a:lnTo>
                <a:lnTo>
                  <a:pt x="314647" y="2511983"/>
                </a:lnTo>
                <a:lnTo>
                  <a:pt x="312527" y="2562002"/>
                </a:lnTo>
                <a:lnTo>
                  <a:pt x="301785" y="2609105"/>
                </a:lnTo>
                <a:lnTo>
                  <a:pt x="280762" y="2651551"/>
                </a:lnTo>
                <a:lnTo>
                  <a:pt x="247795" y="2687597"/>
                </a:lnTo>
                <a:lnTo>
                  <a:pt x="257990" y="2696971"/>
                </a:lnTo>
                <a:lnTo>
                  <a:pt x="278518" y="2716017"/>
                </a:lnTo>
                <a:lnTo>
                  <a:pt x="298919" y="2734994"/>
                </a:lnTo>
                <a:lnTo>
                  <a:pt x="308730" y="2744161"/>
                </a:lnTo>
                <a:lnTo>
                  <a:pt x="276919" y="2778881"/>
                </a:lnTo>
                <a:lnTo>
                  <a:pt x="254149" y="2816905"/>
                </a:lnTo>
                <a:lnTo>
                  <a:pt x="238967" y="2857970"/>
                </a:lnTo>
                <a:lnTo>
                  <a:pt x="229921" y="2901809"/>
                </a:lnTo>
                <a:lnTo>
                  <a:pt x="225559" y="2948157"/>
                </a:lnTo>
                <a:lnTo>
                  <a:pt x="224427" y="2996750"/>
                </a:lnTo>
                <a:lnTo>
                  <a:pt x="230530" y="2998319"/>
                </a:lnTo>
                <a:lnTo>
                  <a:pt x="239074" y="3000126"/>
                </a:lnTo>
                <a:lnTo>
                  <a:pt x="251188" y="3002499"/>
                </a:lnTo>
                <a:lnTo>
                  <a:pt x="236927" y="3056325"/>
                </a:lnTo>
                <a:lnTo>
                  <a:pt x="227229" y="3109442"/>
                </a:lnTo>
                <a:lnTo>
                  <a:pt x="221293" y="3162654"/>
                </a:lnTo>
                <a:lnTo>
                  <a:pt x="218319" y="3216762"/>
                </a:lnTo>
                <a:lnTo>
                  <a:pt x="217506" y="3272565"/>
                </a:lnTo>
                <a:lnTo>
                  <a:pt x="225554" y="3280498"/>
                </a:lnTo>
                <a:lnTo>
                  <a:pt x="231356" y="3286125"/>
                </a:lnTo>
                <a:lnTo>
                  <a:pt x="236076" y="3290497"/>
                </a:lnTo>
                <a:lnTo>
                  <a:pt x="240876" y="3294663"/>
                </a:lnTo>
                <a:lnTo>
                  <a:pt x="218239" y="3793317"/>
                </a:lnTo>
                <a:lnTo>
                  <a:pt x="200218" y="4193468"/>
                </a:lnTo>
                <a:lnTo>
                  <a:pt x="186863" y="4495798"/>
                </a:lnTo>
                <a:lnTo>
                  <a:pt x="132714" y="3294663"/>
                </a:lnTo>
                <a:lnTo>
                  <a:pt x="138629" y="3289533"/>
                </a:lnTo>
                <a:lnTo>
                  <a:pt x="143613" y="3284904"/>
                </a:lnTo>
                <a:lnTo>
                  <a:pt x="148989" y="3279630"/>
                </a:lnTo>
                <a:lnTo>
                  <a:pt x="156082" y="3272565"/>
                </a:lnTo>
                <a:lnTo>
                  <a:pt x="155294" y="3217531"/>
                </a:lnTo>
                <a:lnTo>
                  <a:pt x="152371" y="3163802"/>
                </a:lnTo>
                <a:lnTo>
                  <a:pt x="146477" y="3110582"/>
                </a:lnTo>
                <a:lnTo>
                  <a:pt x="136773" y="3057080"/>
                </a:lnTo>
                <a:lnTo>
                  <a:pt x="122422" y="3002499"/>
                </a:lnTo>
                <a:lnTo>
                  <a:pt x="134835" y="3000025"/>
                </a:lnTo>
                <a:lnTo>
                  <a:pt x="143414" y="2998207"/>
                </a:lnTo>
                <a:lnTo>
                  <a:pt x="149182" y="2996750"/>
                </a:lnTo>
                <a:lnTo>
                  <a:pt x="148055" y="2948458"/>
                </a:lnTo>
                <a:lnTo>
                  <a:pt x="143700" y="2902200"/>
                </a:lnTo>
                <a:lnTo>
                  <a:pt x="134662" y="2858308"/>
                </a:lnTo>
                <a:lnTo>
                  <a:pt x="119483" y="2817116"/>
                </a:lnTo>
                <a:lnTo>
                  <a:pt x="96708" y="2778956"/>
                </a:lnTo>
                <a:lnTo>
                  <a:pt x="64880" y="2744161"/>
                </a:lnTo>
                <a:lnTo>
                  <a:pt x="74438" y="2735253"/>
                </a:lnTo>
                <a:lnTo>
                  <a:pt x="115632" y="2696992"/>
                </a:lnTo>
                <a:lnTo>
                  <a:pt x="125812" y="2687597"/>
                </a:lnTo>
                <a:lnTo>
                  <a:pt x="92139" y="2650854"/>
                </a:lnTo>
                <a:lnTo>
                  <a:pt x="71080" y="2607884"/>
                </a:lnTo>
                <a:lnTo>
                  <a:pt x="60746" y="2560308"/>
                </a:lnTo>
                <a:lnTo>
                  <a:pt x="59245" y="2509748"/>
                </a:lnTo>
                <a:lnTo>
                  <a:pt x="64684" y="2457828"/>
                </a:lnTo>
                <a:lnTo>
                  <a:pt x="75173" y="2406169"/>
                </a:lnTo>
                <a:lnTo>
                  <a:pt x="41007" y="2371024"/>
                </a:lnTo>
                <a:lnTo>
                  <a:pt x="17273" y="2332615"/>
                </a:lnTo>
                <a:lnTo>
                  <a:pt x="3695" y="2292203"/>
                </a:lnTo>
                <a:lnTo>
                  <a:pt x="0" y="2251049"/>
                </a:lnTo>
                <a:lnTo>
                  <a:pt x="5913" y="2210417"/>
                </a:lnTo>
                <a:lnTo>
                  <a:pt x="21160" y="2171567"/>
                </a:lnTo>
                <a:lnTo>
                  <a:pt x="45469" y="2135762"/>
                </a:lnTo>
                <a:lnTo>
                  <a:pt x="78564" y="2104263"/>
                </a:lnTo>
                <a:lnTo>
                  <a:pt x="67784" y="2058685"/>
                </a:lnTo>
                <a:lnTo>
                  <a:pt x="60748" y="2012064"/>
                </a:lnTo>
                <a:lnTo>
                  <a:pt x="58715" y="1965665"/>
                </a:lnTo>
                <a:lnTo>
                  <a:pt x="62946" y="1920753"/>
                </a:lnTo>
                <a:lnTo>
                  <a:pt x="74699" y="1878595"/>
                </a:lnTo>
                <a:lnTo>
                  <a:pt x="95234" y="1840455"/>
                </a:lnTo>
                <a:lnTo>
                  <a:pt x="125812" y="1807599"/>
                </a:lnTo>
                <a:lnTo>
                  <a:pt x="115248" y="1797941"/>
                </a:lnTo>
                <a:lnTo>
                  <a:pt x="95515" y="1779672"/>
                </a:lnTo>
                <a:lnTo>
                  <a:pt x="75697" y="1761196"/>
                </a:lnTo>
                <a:lnTo>
                  <a:pt x="64880" y="1750915"/>
                </a:lnTo>
                <a:lnTo>
                  <a:pt x="96581" y="1719058"/>
                </a:lnTo>
                <a:lnTo>
                  <a:pt x="119320" y="1680117"/>
                </a:lnTo>
                <a:lnTo>
                  <a:pt x="134524" y="1636331"/>
                </a:lnTo>
                <a:lnTo>
                  <a:pt x="143618" y="1589940"/>
                </a:lnTo>
                <a:lnTo>
                  <a:pt x="148029" y="1543186"/>
                </a:lnTo>
                <a:lnTo>
                  <a:pt x="149182" y="1498307"/>
                </a:lnTo>
                <a:lnTo>
                  <a:pt x="144156" y="1497353"/>
                </a:lnTo>
                <a:lnTo>
                  <a:pt x="136106" y="1495661"/>
                </a:lnTo>
                <a:lnTo>
                  <a:pt x="122422" y="1492696"/>
                </a:lnTo>
                <a:lnTo>
                  <a:pt x="136707" y="1440583"/>
                </a:lnTo>
                <a:lnTo>
                  <a:pt x="146403" y="1386040"/>
                </a:lnTo>
                <a:lnTo>
                  <a:pt x="152322" y="1330596"/>
                </a:lnTo>
                <a:lnTo>
                  <a:pt x="155278" y="1275784"/>
                </a:lnTo>
                <a:lnTo>
                  <a:pt x="156082" y="1223134"/>
                </a:lnTo>
                <a:lnTo>
                  <a:pt x="149213" y="1216422"/>
                </a:lnTo>
                <a:lnTo>
                  <a:pt x="143381" y="1210564"/>
                </a:lnTo>
                <a:lnTo>
                  <a:pt x="138058" y="1205340"/>
                </a:lnTo>
                <a:lnTo>
                  <a:pt x="132714" y="1200532"/>
                </a:lnTo>
                <a:lnTo>
                  <a:pt x="186863" y="0"/>
                </a:lnTo>
                <a:lnTo>
                  <a:pt x="202428" y="351040"/>
                </a:lnTo>
                <a:lnTo>
                  <a:pt x="220203" y="745562"/>
                </a:lnTo>
                <a:lnTo>
                  <a:pt x="240876" y="1200532"/>
                </a:lnTo>
                <a:lnTo>
                  <a:pt x="235867" y="1205090"/>
                </a:lnTo>
                <a:lnTo>
                  <a:pt x="230072" y="1210769"/>
                </a:lnTo>
                <a:lnTo>
                  <a:pt x="223836" y="1216981"/>
                </a:lnTo>
                <a:lnTo>
                  <a:pt x="217506" y="1223134"/>
                </a:lnTo>
                <a:lnTo>
                  <a:pt x="218344" y="1275942"/>
                </a:lnTo>
                <a:lnTo>
                  <a:pt x="221366" y="1331075"/>
                </a:lnTo>
                <a:lnTo>
                  <a:pt x="227338" y="1386760"/>
                </a:lnTo>
                <a:lnTo>
                  <a:pt x="237024" y="1441225"/>
                </a:lnTo>
                <a:lnTo>
                  <a:pt x="251188" y="1492696"/>
                </a:lnTo>
                <a:lnTo>
                  <a:pt x="229228" y="1497352"/>
                </a:lnTo>
                <a:lnTo>
                  <a:pt x="224427" y="1498307"/>
                </a:lnTo>
                <a:lnTo>
                  <a:pt x="225712" y="1544327"/>
                </a:lnTo>
                <a:lnTo>
                  <a:pt x="230411" y="1591590"/>
                </a:lnTo>
                <a:lnTo>
                  <a:pt x="239794" y="1637989"/>
                </a:lnTo>
                <a:lnTo>
                  <a:pt x="255128" y="1681415"/>
                </a:lnTo>
                <a:lnTo>
                  <a:pt x="277684" y="1719759"/>
                </a:lnTo>
                <a:lnTo>
                  <a:pt x="308730" y="1750915"/>
                </a:lnTo>
                <a:lnTo>
                  <a:pt x="296817" y="1762273"/>
                </a:lnTo>
                <a:lnTo>
                  <a:pt x="276699" y="1781009"/>
                </a:lnTo>
                <a:lnTo>
                  <a:pt x="257363" y="1798868"/>
                </a:lnTo>
                <a:lnTo>
                  <a:pt x="247795" y="1807599"/>
                </a:lnTo>
                <a:lnTo>
                  <a:pt x="278685" y="1840429"/>
                </a:lnTo>
                <a:lnTo>
                  <a:pt x="299109" y="1877755"/>
                </a:lnTo>
                <a:lnTo>
                  <a:pt x="310550" y="1918693"/>
                </a:lnTo>
                <a:lnTo>
                  <a:pt x="314492" y="1962360"/>
                </a:lnTo>
                <a:lnTo>
                  <a:pt x="312419" y="2007871"/>
                </a:lnTo>
                <a:lnTo>
                  <a:pt x="305815" y="2054342"/>
                </a:lnTo>
                <a:lnTo>
                  <a:pt x="296163" y="2100891"/>
                </a:lnTo>
                <a:lnTo>
                  <a:pt x="332215" y="2133629"/>
                </a:lnTo>
                <a:lnTo>
                  <a:pt x="358121" y="2171126"/>
                </a:lnTo>
                <a:lnTo>
                  <a:pt x="373867" y="2211848"/>
                </a:lnTo>
                <a:lnTo>
                  <a:pt x="379437" y="2254262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658452"/>
            <a:ext cx="6869430" cy="157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35" dirty="0"/>
              <a:t>2</a:t>
            </a:r>
            <a:r>
              <a:rPr spc="-200" dirty="0"/>
              <a:t> </a:t>
            </a:r>
            <a:r>
              <a:rPr spc="80" dirty="0"/>
              <a:t>-</a:t>
            </a:r>
            <a:r>
              <a:rPr spc="1165" dirty="0"/>
              <a:t>E</a:t>
            </a:r>
            <a:r>
              <a:rPr spc="-200" dirty="0"/>
              <a:t>r</a:t>
            </a:r>
            <a:r>
              <a:rPr spc="-1614" dirty="0"/>
              <a:t>g</a:t>
            </a:r>
            <a:r>
              <a:rPr spc="-1155" dirty="0"/>
              <a:t>o</a:t>
            </a:r>
            <a:r>
              <a:rPr spc="-805" dirty="0"/>
              <a:t>n</a:t>
            </a:r>
            <a:r>
              <a:rPr spc="-1155" dirty="0"/>
              <a:t>o</a:t>
            </a:r>
            <a:r>
              <a:rPr spc="-1100" dirty="0"/>
              <a:t>m</a:t>
            </a:r>
            <a:r>
              <a:rPr spc="-204" dirty="0"/>
              <a:t>i</a:t>
            </a:r>
            <a:r>
              <a:rPr spc="-1140" dirty="0"/>
              <a:t>e</a:t>
            </a:r>
            <a:r>
              <a:rPr spc="-200" dirty="0"/>
              <a:t> </a:t>
            </a:r>
            <a:r>
              <a:rPr spc="-335" dirty="0"/>
              <a:t>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3227" y="2513569"/>
            <a:ext cx="4694772" cy="774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59085" y="3134261"/>
            <a:ext cx="379730" cy="4495800"/>
          </a:xfrm>
          <a:custGeom>
            <a:avLst/>
            <a:gdLst/>
            <a:ahLst/>
            <a:cxnLst/>
            <a:rect l="l" t="t" r="r" b="b"/>
            <a:pathLst>
              <a:path w="379730" h="4495800">
                <a:moveTo>
                  <a:pt x="379437" y="2254262"/>
                </a:moveTo>
                <a:lnTo>
                  <a:pt x="374817" y="2296834"/>
                </a:lnTo>
                <a:lnTo>
                  <a:pt x="359993" y="2338030"/>
                </a:lnTo>
                <a:lnTo>
                  <a:pt x="334950" y="2376318"/>
                </a:lnTo>
                <a:lnTo>
                  <a:pt x="299672" y="2410164"/>
                </a:lnTo>
                <a:lnTo>
                  <a:pt x="309809" y="2460790"/>
                </a:lnTo>
                <a:lnTo>
                  <a:pt x="314647" y="2511983"/>
                </a:lnTo>
                <a:lnTo>
                  <a:pt x="312527" y="2562002"/>
                </a:lnTo>
                <a:lnTo>
                  <a:pt x="301785" y="2609105"/>
                </a:lnTo>
                <a:lnTo>
                  <a:pt x="280762" y="2651551"/>
                </a:lnTo>
                <a:lnTo>
                  <a:pt x="247795" y="2687597"/>
                </a:lnTo>
                <a:lnTo>
                  <a:pt x="257990" y="2696971"/>
                </a:lnTo>
                <a:lnTo>
                  <a:pt x="278518" y="2716017"/>
                </a:lnTo>
                <a:lnTo>
                  <a:pt x="298919" y="2734994"/>
                </a:lnTo>
                <a:lnTo>
                  <a:pt x="308730" y="2744161"/>
                </a:lnTo>
                <a:lnTo>
                  <a:pt x="276919" y="2778881"/>
                </a:lnTo>
                <a:lnTo>
                  <a:pt x="254149" y="2816905"/>
                </a:lnTo>
                <a:lnTo>
                  <a:pt x="238967" y="2857970"/>
                </a:lnTo>
                <a:lnTo>
                  <a:pt x="229921" y="2901809"/>
                </a:lnTo>
                <a:lnTo>
                  <a:pt x="225559" y="2948157"/>
                </a:lnTo>
                <a:lnTo>
                  <a:pt x="224427" y="2996750"/>
                </a:lnTo>
                <a:lnTo>
                  <a:pt x="230530" y="2998319"/>
                </a:lnTo>
                <a:lnTo>
                  <a:pt x="239074" y="3000126"/>
                </a:lnTo>
                <a:lnTo>
                  <a:pt x="251188" y="3002499"/>
                </a:lnTo>
                <a:lnTo>
                  <a:pt x="236927" y="3056325"/>
                </a:lnTo>
                <a:lnTo>
                  <a:pt x="227229" y="3109442"/>
                </a:lnTo>
                <a:lnTo>
                  <a:pt x="221293" y="3162654"/>
                </a:lnTo>
                <a:lnTo>
                  <a:pt x="218319" y="3216762"/>
                </a:lnTo>
                <a:lnTo>
                  <a:pt x="217506" y="3272565"/>
                </a:lnTo>
                <a:lnTo>
                  <a:pt x="225554" y="3280498"/>
                </a:lnTo>
                <a:lnTo>
                  <a:pt x="231356" y="3286125"/>
                </a:lnTo>
                <a:lnTo>
                  <a:pt x="236076" y="3290497"/>
                </a:lnTo>
                <a:lnTo>
                  <a:pt x="240876" y="3294663"/>
                </a:lnTo>
                <a:lnTo>
                  <a:pt x="218239" y="3793317"/>
                </a:lnTo>
                <a:lnTo>
                  <a:pt x="200218" y="4193468"/>
                </a:lnTo>
                <a:lnTo>
                  <a:pt x="186863" y="4495798"/>
                </a:lnTo>
                <a:lnTo>
                  <a:pt x="132714" y="3294663"/>
                </a:lnTo>
                <a:lnTo>
                  <a:pt x="138629" y="3289533"/>
                </a:lnTo>
                <a:lnTo>
                  <a:pt x="143613" y="3284904"/>
                </a:lnTo>
                <a:lnTo>
                  <a:pt x="148989" y="3279630"/>
                </a:lnTo>
                <a:lnTo>
                  <a:pt x="156082" y="3272565"/>
                </a:lnTo>
                <a:lnTo>
                  <a:pt x="155294" y="3217531"/>
                </a:lnTo>
                <a:lnTo>
                  <a:pt x="152371" y="3163802"/>
                </a:lnTo>
                <a:lnTo>
                  <a:pt x="146477" y="3110582"/>
                </a:lnTo>
                <a:lnTo>
                  <a:pt x="136773" y="3057080"/>
                </a:lnTo>
                <a:lnTo>
                  <a:pt x="122422" y="3002499"/>
                </a:lnTo>
                <a:lnTo>
                  <a:pt x="134835" y="3000025"/>
                </a:lnTo>
                <a:lnTo>
                  <a:pt x="143414" y="2998207"/>
                </a:lnTo>
                <a:lnTo>
                  <a:pt x="149182" y="2996750"/>
                </a:lnTo>
                <a:lnTo>
                  <a:pt x="148055" y="2948458"/>
                </a:lnTo>
                <a:lnTo>
                  <a:pt x="143700" y="2902200"/>
                </a:lnTo>
                <a:lnTo>
                  <a:pt x="134662" y="2858308"/>
                </a:lnTo>
                <a:lnTo>
                  <a:pt x="119483" y="2817116"/>
                </a:lnTo>
                <a:lnTo>
                  <a:pt x="96708" y="2778956"/>
                </a:lnTo>
                <a:lnTo>
                  <a:pt x="64880" y="2744161"/>
                </a:lnTo>
                <a:lnTo>
                  <a:pt x="74438" y="2735253"/>
                </a:lnTo>
                <a:lnTo>
                  <a:pt x="115632" y="2696992"/>
                </a:lnTo>
                <a:lnTo>
                  <a:pt x="125812" y="2687597"/>
                </a:lnTo>
                <a:lnTo>
                  <a:pt x="92139" y="2650854"/>
                </a:lnTo>
                <a:lnTo>
                  <a:pt x="71080" y="2607884"/>
                </a:lnTo>
                <a:lnTo>
                  <a:pt x="60746" y="2560308"/>
                </a:lnTo>
                <a:lnTo>
                  <a:pt x="59245" y="2509748"/>
                </a:lnTo>
                <a:lnTo>
                  <a:pt x="64684" y="2457828"/>
                </a:lnTo>
                <a:lnTo>
                  <a:pt x="75173" y="2406169"/>
                </a:lnTo>
                <a:lnTo>
                  <a:pt x="41007" y="2371024"/>
                </a:lnTo>
                <a:lnTo>
                  <a:pt x="17273" y="2332615"/>
                </a:lnTo>
                <a:lnTo>
                  <a:pt x="3695" y="2292203"/>
                </a:lnTo>
                <a:lnTo>
                  <a:pt x="0" y="2251049"/>
                </a:lnTo>
                <a:lnTo>
                  <a:pt x="5913" y="2210417"/>
                </a:lnTo>
                <a:lnTo>
                  <a:pt x="21160" y="2171567"/>
                </a:lnTo>
                <a:lnTo>
                  <a:pt x="45469" y="2135762"/>
                </a:lnTo>
                <a:lnTo>
                  <a:pt x="78564" y="2104263"/>
                </a:lnTo>
                <a:lnTo>
                  <a:pt x="67784" y="2058685"/>
                </a:lnTo>
                <a:lnTo>
                  <a:pt x="60748" y="2012064"/>
                </a:lnTo>
                <a:lnTo>
                  <a:pt x="58715" y="1965665"/>
                </a:lnTo>
                <a:lnTo>
                  <a:pt x="62946" y="1920753"/>
                </a:lnTo>
                <a:lnTo>
                  <a:pt x="74699" y="1878595"/>
                </a:lnTo>
                <a:lnTo>
                  <a:pt x="95234" y="1840455"/>
                </a:lnTo>
                <a:lnTo>
                  <a:pt x="125812" y="1807599"/>
                </a:lnTo>
                <a:lnTo>
                  <a:pt x="115248" y="1797941"/>
                </a:lnTo>
                <a:lnTo>
                  <a:pt x="95515" y="1779672"/>
                </a:lnTo>
                <a:lnTo>
                  <a:pt x="75697" y="1761196"/>
                </a:lnTo>
                <a:lnTo>
                  <a:pt x="64880" y="1750915"/>
                </a:lnTo>
                <a:lnTo>
                  <a:pt x="96581" y="1719058"/>
                </a:lnTo>
                <a:lnTo>
                  <a:pt x="119320" y="1680117"/>
                </a:lnTo>
                <a:lnTo>
                  <a:pt x="134524" y="1636331"/>
                </a:lnTo>
                <a:lnTo>
                  <a:pt x="143618" y="1589940"/>
                </a:lnTo>
                <a:lnTo>
                  <a:pt x="148029" y="1543186"/>
                </a:lnTo>
                <a:lnTo>
                  <a:pt x="149182" y="1498307"/>
                </a:lnTo>
                <a:lnTo>
                  <a:pt x="144156" y="1497353"/>
                </a:lnTo>
                <a:lnTo>
                  <a:pt x="136106" y="1495661"/>
                </a:lnTo>
                <a:lnTo>
                  <a:pt x="122422" y="1492696"/>
                </a:lnTo>
                <a:lnTo>
                  <a:pt x="136707" y="1440583"/>
                </a:lnTo>
                <a:lnTo>
                  <a:pt x="146403" y="1386040"/>
                </a:lnTo>
                <a:lnTo>
                  <a:pt x="152322" y="1330596"/>
                </a:lnTo>
                <a:lnTo>
                  <a:pt x="155278" y="1275784"/>
                </a:lnTo>
                <a:lnTo>
                  <a:pt x="156082" y="1223134"/>
                </a:lnTo>
                <a:lnTo>
                  <a:pt x="149213" y="1216422"/>
                </a:lnTo>
                <a:lnTo>
                  <a:pt x="143381" y="1210564"/>
                </a:lnTo>
                <a:lnTo>
                  <a:pt x="138058" y="1205340"/>
                </a:lnTo>
                <a:lnTo>
                  <a:pt x="132714" y="1200532"/>
                </a:lnTo>
                <a:lnTo>
                  <a:pt x="186863" y="0"/>
                </a:lnTo>
                <a:lnTo>
                  <a:pt x="202428" y="351040"/>
                </a:lnTo>
                <a:lnTo>
                  <a:pt x="220203" y="745562"/>
                </a:lnTo>
                <a:lnTo>
                  <a:pt x="240876" y="1200532"/>
                </a:lnTo>
                <a:lnTo>
                  <a:pt x="235867" y="1205090"/>
                </a:lnTo>
                <a:lnTo>
                  <a:pt x="230072" y="1210769"/>
                </a:lnTo>
                <a:lnTo>
                  <a:pt x="223836" y="1216981"/>
                </a:lnTo>
                <a:lnTo>
                  <a:pt x="217506" y="1223134"/>
                </a:lnTo>
                <a:lnTo>
                  <a:pt x="218344" y="1275942"/>
                </a:lnTo>
                <a:lnTo>
                  <a:pt x="221366" y="1331075"/>
                </a:lnTo>
                <a:lnTo>
                  <a:pt x="227338" y="1386760"/>
                </a:lnTo>
                <a:lnTo>
                  <a:pt x="237024" y="1441225"/>
                </a:lnTo>
                <a:lnTo>
                  <a:pt x="251188" y="1492696"/>
                </a:lnTo>
                <a:lnTo>
                  <a:pt x="229228" y="1497352"/>
                </a:lnTo>
                <a:lnTo>
                  <a:pt x="224427" y="1498307"/>
                </a:lnTo>
                <a:lnTo>
                  <a:pt x="225712" y="1544327"/>
                </a:lnTo>
                <a:lnTo>
                  <a:pt x="230411" y="1591590"/>
                </a:lnTo>
                <a:lnTo>
                  <a:pt x="239794" y="1637989"/>
                </a:lnTo>
                <a:lnTo>
                  <a:pt x="255128" y="1681415"/>
                </a:lnTo>
                <a:lnTo>
                  <a:pt x="277684" y="1719759"/>
                </a:lnTo>
                <a:lnTo>
                  <a:pt x="308730" y="1750915"/>
                </a:lnTo>
                <a:lnTo>
                  <a:pt x="296817" y="1762273"/>
                </a:lnTo>
                <a:lnTo>
                  <a:pt x="276699" y="1781009"/>
                </a:lnTo>
                <a:lnTo>
                  <a:pt x="257363" y="1798868"/>
                </a:lnTo>
                <a:lnTo>
                  <a:pt x="247795" y="1807599"/>
                </a:lnTo>
                <a:lnTo>
                  <a:pt x="278685" y="1840429"/>
                </a:lnTo>
                <a:lnTo>
                  <a:pt x="299109" y="1877755"/>
                </a:lnTo>
                <a:lnTo>
                  <a:pt x="310550" y="1918693"/>
                </a:lnTo>
                <a:lnTo>
                  <a:pt x="314492" y="1962360"/>
                </a:lnTo>
                <a:lnTo>
                  <a:pt x="312419" y="2007871"/>
                </a:lnTo>
                <a:lnTo>
                  <a:pt x="305815" y="2054342"/>
                </a:lnTo>
                <a:lnTo>
                  <a:pt x="296163" y="2100891"/>
                </a:lnTo>
                <a:lnTo>
                  <a:pt x="332215" y="2133629"/>
                </a:lnTo>
                <a:lnTo>
                  <a:pt x="358121" y="2171126"/>
                </a:lnTo>
                <a:lnTo>
                  <a:pt x="373867" y="2211848"/>
                </a:lnTo>
                <a:lnTo>
                  <a:pt x="379437" y="2254262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4125" y="3060141"/>
            <a:ext cx="12099925" cy="370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5"/>
              </a:spcBef>
            </a:pPr>
            <a:r>
              <a:rPr sz="10350" spc="-1365" dirty="0"/>
              <a:t>3</a:t>
            </a:r>
            <a:r>
              <a:rPr sz="10350" spc="85" dirty="0"/>
              <a:t>-</a:t>
            </a:r>
            <a:r>
              <a:rPr sz="10350" spc="3085" dirty="0"/>
              <a:t>A</a:t>
            </a:r>
            <a:r>
              <a:rPr sz="10350" spc="-480" dirty="0"/>
              <a:t>s</a:t>
            </a:r>
            <a:r>
              <a:rPr sz="10350" spc="-1180" dirty="0"/>
              <a:t>p</a:t>
            </a:r>
            <a:r>
              <a:rPr sz="10350" spc="-1010" dirty="0"/>
              <a:t>e</a:t>
            </a:r>
            <a:r>
              <a:rPr sz="10350" spc="-940" dirty="0"/>
              <a:t>c</a:t>
            </a:r>
            <a:r>
              <a:rPr sz="10350" spc="-1150" dirty="0"/>
              <a:t>t</a:t>
            </a:r>
            <a:r>
              <a:rPr sz="10350" spc="-635" dirty="0"/>
              <a:t>s</a:t>
            </a:r>
            <a:r>
              <a:rPr sz="10350" spc="-200" dirty="0"/>
              <a:t> </a:t>
            </a:r>
            <a:r>
              <a:rPr sz="10350" spc="1875" dirty="0"/>
              <a:t>F</a:t>
            </a:r>
            <a:r>
              <a:rPr sz="10350" spc="-1175" dirty="0"/>
              <a:t>o</a:t>
            </a:r>
            <a:r>
              <a:rPr sz="10350" spc="-815" dirty="0"/>
              <a:t>n</a:t>
            </a:r>
            <a:r>
              <a:rPr sz="10350" spc="-940" dirty="0"/>
              <a:t>c</a:t>
            </a:r>
            <a:r>
              <a:rPr sz="10350" spc="-1150" dirty="0"/>
              <a:t>t</a:t>
            </a:r>
            <a:r>
              <a:rPr sz="10350" spc="-204" dirty="0"/>
              <a:t>i</a:t>
            </a:r>
            <a:r>
              <a:rPr sz="10350" spc="-1175" dirty="0"/>
              <a:t>o</a:t>
            </a:r>
            <a:r>
              <a:rPr sz="10350" spc="-815" dirty="0"/>
              <a:t>nn</a:t>
            </a:r>
            <a:r>
              <a:rPr sz="10350" spc="-1010" dirty="0"/>
              <a:t>e</a:t>
            </a:r>
            <a:r>
              <a:rPr sz="10350" spc="-555" dirty="0"/>
              <a:t>l</a:t>
            </a:r>
            <a:r>
              <a:rPr sz="10350" spc="-635" dirty="0"/>
              <a:t>s</a:t>
            </a:r>
            <a:r>
              <a:rPr sz="10350" spc="-200" dirty="0"/>
              <a:t> </a:t>
            </a:r>
            <a:r>
              <a:rPr sz="10350" spc="-1010" dirty="0"/>
              <a:t>e</a:t>
            </a:r>
            <a:r>
              <a:rPr sz="10350" spc="-990" dirty="0"/>
              <a:t>t  </a:t>
            </a:r>
            <a:r>
              <a:rPr sz="10350" spc="1215" dirty="0"/>
              <a:t>T</a:t>
            </a:r>
            <a:r>
              <a:rPr sz="10350" spc="-1010" dirty="0"/>
              <a:t>e</a:t>
            </a:r>
            <a:r>
              <a:rPr sz="10350" spc="-940" dirty="0"/>
              <a:t>c</a:t>
            </a:r>
            <a:r>
              <a:rPr sz="10350" spc="-1170" dirty="0"/>
              <a:t>h</a:t>
            </a:r>
            <a:r>
              <a:rPr sz="10350" spc="-815" dirty="0"/>
              <a:t>n</a:t>
            </a:r>
            <a:r>
              <a:rPr sz="10350" spc="-204" dirty="0"/>
              <a:t>i</a:t>
            </a:r>
            <a:r>
              <a:rPr sz="10350" spc="-1430" dirty="0"/>
              <a:t>q</a:t>
            </a:r>
            <a:r>
              <a:rPr sz="10350" spc="-855" dirty="0"/>
              <a:t>u</a:t>
            </a:r>
            <a:r>
              <a:rPr sz="10350" spc="-1010" dirty="0"/>
              <a:t>e</a:t>
            </a:r>
            <a:r>
              <a:rPr sz="10350" spc="-635" dirty="0"/>
              <a:t>s</a:t>
            </a:r>
            <a:r>
              <a:rPr sz="10350" spc="-200" dirty="0"/>
              <a:t> </a:t>
            </a:r>
            <a:r>
              <a:rPr sz="10350" spc="-340" dirty="0"/>
              <a:t>:</a:t>
            </a:r>
            <a:endParaRPr sz="103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228" y="2552914"/>
            <a:ext cx="17876662" cy="6705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1766" y="209839"/>
            <a:ext cx="10600434" cy="145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350" spc="-2370" dirty="0"/>
              <a:t>1</a:t>
            </a:r>
            <a:r>
              <a:rPr lang="fr-FR" sz="9350" spc="-2370" dirty="0"/>
              <a:t>      </a:t>
            </a:r>
            <a:r>
              <a:rPr lang="fr-FR" sz="9350" spc="75" dirty="0"/>
              <a:t> . </a:t>
            </a:r>
            <a:r>
              <a:rPr sz="9350" spc="2790" dirty="0"/>
              <a:t>A</a:t>
            </a:r>
            <a:r>
              <a:rPr sz="9350" spc="-180" dirty="0"/>
              <a:t>r</a:t>
            </a:r>
            <a:r>
              <a:rPr sz="9350" spc="-1235" dirty="0"/>
              <a:t>b</a:t>
            </a:r>
            <a:r>
              <a:rPr sz="9350" spc="-1060" dirty="0"/>
              <a:t>o</a:t>
            </a:r>
            <a:r>
              <a:rPr sz="9350" spc="-180" dirty="0"/>
              <a:t>r</a:t>
            </a:r>
            <a:r>
              <a:rPr sz="9350" spc="-910" dirty="0"/>
              <a:t>e</a:t>
            </a:r>
            <a:r>
              <a:rPr sz="9350" spc="-430" dirty="0"/>
              <a:t>s</a:t>
            </a:r>
            <a:r>
              <a:rPr sz="9350" spc="-844" dirty="0"/>
              <a:t>c</a:t>
            </a:r>
            <a:r>
              <a:rPr sz="9350" spc="-910" dirty="0"/>
              <a:t>e</a:t>
            </a:r>
            <a:r>
              <a:rPr sz="9350" spc="-740" dirty="0"/>
              <a:t>n</a:t>
            </a:r>
            <a:r>
              <a:rPr sz="9350" spc="-844" dirty="0"/>
              <a:t>c</a:t>
            </a:r>
            <a:r>
              <a:rPr sz="9350" spc="-1050" dirty="0"/>
              <a:t>e</a:t>
            </a:r>
            <a:r>
              <a:rPr sz="9350" spc="-185" dirty="0"/>
              <a:t> </a:t>
            </a:r>
            <a:r>
              <a:rPr sz="9350" spc="-740" dirty="0"/>
              <a:t>d</a:t>
            </a:r>
            <a:r>
              <a:rPr sz="9350" spc="-915" dirty="0"/>
              <a:t>u</a:t>
            </a:r>
            <a:r>
              <a:rPr sz="9350" spc="-185" dirty="0"/>
              <a:t> </a:t>
            </a:r>
            <a:r>
              <a:rPr sz="9350" spc="-430" dirty="0"/>
              <a:t>s</a:t>
            </a:r>
            <a:r>
              <a:rPr sz="9350" spc="-185" dirty="0"/>
              <a:t>i</a:t>
            </a:r>
            <a:r>
              <a:rPr sz="9350" spc="-1040" dirty="0"/>
              <a:t>t</a:t>
            </a:r>
            <a:r>
              <a:rPr sz="9350" spc="-1050" dirty="0"/>
              <a:t>e</a:t>
            </a:r>
            <a:r>
              <a:rPr sz="9350" spc="-185" dirty="0"/>
              <a:t> </a:t>
            </a:r>
            <a:r>
              <a:rPr sz="9350" spc="-310" dirty="0"/>
              <a:t>:</a:t>
            </a:r>
            <a:endParaRPr sz="93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9533" y="270192"/>
            <a:ext cx="13726667" cy="1328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50" spc="-1085" dirty="0"/>
              <a:t>2</a:t>
            </a:r>
            <a:r>
              <a:rPr lang="fr-FR" sz="8550" spc="-60" dirty="0"/>
              <a:t> .</a:t>
            </a:r>
            <a:r>
              <a:rPr sz="8550" spc="-165" dirty="0"/>
              <a:t> </a:t>
            </a:r>
            <a:r>
              <a:rPr sz="8550" spc="2645" dirty="0"/>
              <a:t>M</a:t>
            </a:r>
            <a:r>
              <a:rPr sz="8550" spc="-975" dirty="0"/>
              <a:t>o</a:t>
            </a:r>
            <a:r>
              <a:rPr sz="8550" spc="-680" dirty="0"/>
              <a:t>d</a:t>
            </a:r>
            <a:r>
              <a:rPr sz="8550" spc="-835" dirty="0"/>
              <a:t>è</a:t>
            </a:r>
            <a:r>
              <a:rPr sz="8550" spc="-459" dirty="0"/>
              <a:t>l</a:t>
            </a:r>
            <a:r>
              <a:rPr sz="8550" spc="-960" dirty="0"/>
              <a:t>e</a:t>
            </a:r>
            <a:r>
              <a:rPr sz="8550" spc="-165" dirty="0"/>
              <a:t> </a:t>
            </a:r>
            <a:r>
              <a:rPr sz="8550" spc="-780" dirty="0"/>
              <a:t>c</a:t>
            </a:r>
            <a:r>
              <a:rPr sz="8550" spc="-975" dirty="0"/>
              <a:t>o</a:t>
            </a:r>
            <a:r>
              <a:rPr sz="8550" spc="-680" dirty="0"/>
              <a:t>n</a:t>
            </a:r>
            <a:r>
              <a:rPr sz="8550" spc="-780" dirty="0"/>
              <a:t>c</a:t>
            </a:r>
            <a:r>
              <a:rPr sz="8550" spc="-835" dirty="0"/>
              <a:t>e</a:t>
            </a:r>
            <a:r>
              <a:rPr sz="8550" spc="-980" dirty="0"/>
              <a:t>p</a:t>
            </a:r>
            <a:r>
              <a:rPr sz="8550" spc="-955" dirty="0"/>
              <a:t>t</a:t>
            </a:r>
            <a:r>
              <a:rPr sz="8550" spc="-710" dirty="0"/>
              <a:t>u</a:t>
            </a:r>
            <a:r>
              <a:rPr sz="8550" spc="-835" dirty="0"/>
              <a:t>e</a:t>
            </a:r>
            <a:r>
              <a:rPr sz="8550" spc="-585" dirty="0"/>
              <a:t>l</a:t>
            </a:r>
            <a:r>
              <a:rPr sz="8550" spc="-165" dirty="0"/>
              <a:t> </a:t>
            </a:r>
            <a:r>
              <a:rPr sz="8550" spc="-680" dirty="0"/>
              <a:t>d</a:t>
            </a:r>
            <a:r>
              <a:rPr sz="8550" spc="-835" dirty="0"/>
              <a:t>e</a:t>
            </a:r>
            <a:r>
              <a:rPr sz="8550" spc="-525" dirty="0"/>
              <a:t>s</a:t>
            </a:r>
            <a:r>
              <a:rPr sz="8550" spc="-165" dirty="0"/>
              <a:t> </a:t>
            </a:r>
            <a:r>
              <a:rPr sz="8550" spc="-680" dirty="0"/>
              <a:t>d</a:t>
            </a:r>
            <a:r>
              <a:rPr sz="8550" spc="-975" dirty="0"/>
              <a:t>o</a:t>
            </a:r>
            <a:r>
              <a:rPr sz="8550" spc="-680" dirty="0"/>
              <a:t>nn</a:t>
            </a:r>
            <a:r>
              <a:rPr sz="8550" spc="-835" dirty="0"/>
              <a:t>ée</a:t>
            </a:r>
            <a:r>
              <a:rPr sz="8550" spc="-525" dirty="0"/>
              <a:t>s</a:t>
            </a:r>
            <a:r>
              <a:rPr sz="8550" spc="-900" dirty="0"/>
              <a:t> </a:t>
            </a:r>
            <a:r>
              <a:rPr sz="8550" spc="-280" dirty="0"/>
              <a:t>:</a:t>
            </a:r>
            <a:endParaRPr sz="855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EF4151-71F7-9B8E-48ED-B13AEFC4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66900"/>
            <a:ext cx="16306800" cy="78286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193" y="3860489"/>
            <a:ext cx="163065" cy="1630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6193" y="5742010"/>
            <a:ext cx="163065" cy="1630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2515" marR="5080">
              <a:lnSpc>
                <a:spcPct val="134200"/>
              </a:lnSpc>
              <a:spcBef>
                <a:spcPts val="95"/>
              </a:spcBef>
            </a:pPr>
            <a:r>
              <a:rPr spc="30" dirty="0"/>
              <a:t>Langages</a:t>
            </a:r>
            <a:r>
              <a:rPr spc="-45" dirty="0"/>
              <a:t> </a:t>
            </a:r>
            <a:r>
              <a:rPr spc="300" dirty="0"/>
              <a:t>de</a:t>
            </a:r>
            <a:r>
              <a:rPr spc="-40" dirty="0"/>
              <a:t> </a:t>
            </a:r>
            <a:r>
              <a:rPr spc="204" dirty="0"/>
              <a:t>programmation</a:t>
            </a:r>
            <a:r>
              <a:rPr spc="-595" dirty="0"/>
              <a:t> </a:t>
            </a:r>
            <a:r>
              <a:rPr spc="-360" dirty="0"/>
              <a:t>:</a:t>
            </a:r>
            <a:r>
              <a:rPr spc="-40" dirty="0"/>
              <a:t> </a:t>
            </a:r>
            <a:r>
              <a:rPr spc="-150" dirty="0"/>
              <a:t>HTML5,</a:t>
            </a:r>
            <a:r>
              <a:rPr spc="-40" dirty="0"/>
              <a:t> </a:t>
            </a:r>
            <a:r>
              <a:rPr spc="-25" dirty="0"/>
              <a:t>CSS3,</a:t>
            </a:r>
            <a:r>
              <a:rPr spc="-45" dirty="0"/>
              <a:t> </a:t>
            </a:r>
            <a:r>
              <a:rPr spc="-40" dirty="0"/>
              <a:t>PHP7, </a:t>
            </a:r>
            <a:r>
              <a:rPr spc="-1135" dirty="0"/>
              <a:t> </a:t>
            </a:r>
            <a:r>
              <a:rPr spc="-190" dirty="0"/>
              <a:t>MYSQL,</a:t>
            </a:r>
            <a:r>
              <a:rPr spc="-50" dirty="0"/>
              <a:t> </a:t>
            </a:r>
            <a:r>
              <a:rPr spc="-195" dirty="0"/>
              <a:t>JAVASCRIPT,</a:t>
            </a:r>
            <a:r>
              <a:rPr spc="-45" dirty="0"/>
              <a:t> </a:t>
            </a:r>
            <a:r>
              <a:rPr spc="-310" dirty="0"/>
              <a:t>JQUERY</a:t>
            </a:r>
          </a:p>
          <a:p>
            <a:pPr marL="1072515">
              <a:lnSpc>
                <a:spcPct val="100000"/>
              </a:lnSpc>
              <a:spcBef>
                <a:spcPts val="1889"/>
              </a:spcBef>
            </a:pPr>
            <a:r>
              <a:rPr spc="-350" dirty="0"/>
              <a:t>G</a:t>
            </a:r>
            <a:r>
              <a:rPr spc="285" dirty="0"/>
              <a:t>e</a:t>
            </a:r>
            <a:r>
              <a:rPr spc="170" dirty="0"/>
              <a:t>s</a:t>
            </a:r>
            <a:r>
              <a:rPr spc="15" dirty="0"/>
              <a:t>t</a:t>
            </a:r>
            <a:r>
              <a:rPr spc="125" dirty="0"/>
              <a:t>i</a:t>
            </a:r>
            <a:r>
              <a:rPr spc="285" dirty="0"/>
              <a:t>o</a:t>
            </a:r>
            <a:r>
              <a:rPr spc="380" dirty="0"/>
              <a:t>nn</a:t>
            </a:r>
            <a:r>
              <a:rPr spc="75" dirty="0"/>
              <a:t>a</a:t>
            </a:r>
            <a:r>
              <a:rPr spc="125" dirty="0"/>
              <a:t>i</a:t>
            </a:r>
            <a:r>
              <a:rPr spc="-20" dirty="0"/>
              <a:t>r</a:t>
            </a:r>
            <a:r>
              <a:rPr spc="290" dirty="0"/>
              <a:t>e</a:t>
            </a:r>
            <a:r>
              <a:rPr spc="-45" dirty="0"/>
              <a:t> </a:t>
            </a:r>
            <a:r>
              <a:rPr spc="305" dirty="0"/>
              <a:t>d</a:t>
            </a:r>
            <a:r>
              <a:rPr spc="290" dirty="0"/>
              <a:t>e</a:t>
            </a:r>
            <a:r>
              <a:rPr spc="-45" dirty="0"/>
              <a:t> </a:t>
            </a:r>
            <a:r>
              <a:rPr spc="310" dirty="0"/>
              <a:t>p</a:t>
            </a:r>
            <a:r>
              <a:rPr spc="-20" dirty="0"/>
              <a:t>r</a:t>
            </a:r>
            <a:r>
              <a:rPr spc="285" dirty="0"/>
              <a:t>o</a:t>
            </a:r>
            <a:r>
              <a:rPr spc="-265" dirty="0"/>
              <a:t>j</a:t>
            </a:r>
            <a:r>
              <a:rPr spc="285" dirty="0"/>
              <a:t>e</a:t>
            </a:r>
            <a:r>
              <a:rPr spc="20" dirty="0"/>
              <a:t>t</a:t>
            </a:r>
            <a:r>
              <a:rPr spc="-600" dirty="0"/>
              <a:t> </a:t>
            </a:r>
            <a:r>
              <a:rPr spc="-360" dirty="0"/>
              <a:t>:</a:t>
            </a:r>
            <a:r>
              <a:rPr spc="-45" dirty="0"/>
              <a:t> </a:t>
            </a:r>
            <a:r>
              <a:rPr spc="-350" dirty="0"/>
              <a:t>G</a:t>
            </a:r>
            <a:r>
              <a:rPr spc="-105" dirty="0"/>
              <a:t>I</a:t>
            </a:r>
            <a:r>
              <a:rPr spc="-370" dirty="0"/>
              <a:t>T</a:t>
            </a:r>
            <a:r>
              <a:rPr spc="-20" dirty="0"/>
              <a:t>H</a:t>
            </a:r>
            <a:r>
              <a:rPr spc="40" dirty="0"/>
              <a:t>U</a:t>
            </a:r>
            <a:r>
              <a:rPr spc="-235" dirty="0"/>
              <a:t>B</a:t>
            </a:r>
          </a:p>
        </p:txBody>
      </p:sp>
      <p:sp>
        <p:nvSpPr>
          <p:cNvPr id="5" name="object 5"/>
          <p:cNvSpPr/>
          <p:nvPr/>
        </p:nvSpPr>
        <p:spPr>
          <a:xfrm>
            <a:off x="1059085" y="3134273"/>
            <a:ext cx="379730" cy="4495800"/>
          </a:xfrm>
          <a:custGeom>
            <a:avLst/>
            <a:gdLst/>
            <a:ahLst/>
            <a:cxnLst/>
            <a:rect l="l" t="t" r="r" b="b"/>
            <a:pathLst>
              <a:path w="379730" h="4495800">
                <a:moveTo>
                  <a:pt x="379437" y="2254262"/>
                </a:moveTo>
                <a:lnTo>
                  <a:pt x="374817" y="2296834"/>
                </a:lnTo>
                <a:lnTo>
                  <a:pt x="359993" y="2338030"/>
                </a:lnTo>
                <a:lnTo>
                  <a:pt x="334950" y="2376318"/>
                </a:lnTo>
                <a:lnTo>
                  <a:pt x="299672" y="2410164"/>
                </a:lnTo>
                <a:lnTo>
                  <a:pt x="309809" y="2460790"/>
                </a:lnTo>
                <a:lnTo>
                  <a:pt x="314647" y="2511983"/>
                </a:lnTo>
                <a:lnTo>
                  <a:pt x="312527" y="2562002"/>
                </a:lnTo>
                <a:lnTo>
                  <a:pt x="301785" y="2609105"/>
                </a:lnTo>
                <a:lnTo>
                  <a:pt x="280762" y="2651551"/>
                </a:lnTo>
                <a:lnTo>
                  <a:pt x="247795" y="2687597"/>
                </a:lnTo>
                <a:lnTo>
                  <a:pt x="257990" y="2696971"/>
                </a:lnTo>
                <a:lnTo>
                  <a:pt x="278518" y="2716017"/>
                </a:lnTo>
                <a:lnTo>
                  <a:pt x="298919" y="2734994"/>
                </a:lnTo>
                <a:lnTo>
                  <a:pt x="308730" y="2744161"/>
                </a:lnTo>
                <a:lnTo>
                  <a:pt x="276919" y="2778881"/>
                </a:lnTo>
                <a:lnTo>
                  <a:pt x="254149" y="2816905"/>
                </a:lnTo>
                <a:lnTo>
                  <a:pt x="238967" y="2857970"/>
                </a:lnTo>
                <a:lnTo>
                  <a:pt x="229921" y="2901809"/>
                </a:lnTo>
                <a:lnTo>
                  <a:pt x="225559" y="2948157"/>
                </a:lnTo>
                <a:lnTo>
                  <a:pt x="224427" y="2996750"/>
                </a:lnTo>
                <a:lnTo>
                  <a:pt x="230530" y="2998319"/>
                </a:lnTo>
                <a:lnTo>
                  <a:pt x="239074" y="3000126"/>
                </a:lnTo>
                <a:lnTo>
                  <a:pt x="251188" y="3002499"/>
                </a:lnTo>
                <a:lnTo>
                  <a:pt x="236927" y="3056325"/>
                </a:lnTo>
                <a:lnTo>
                  <a:pt x="227229" y="3109442"/>
                </a:lnTo>
                <a:lnTo>
                  <a:pt x="221293" y="3162654"/>
                </a:lnTo>
                <a:lnTo>
                  <a:pt x="218319" y="3216762"/>
                </a:lnTo>
                <a:lnTo>
                  <a:pt x="217506" y="3272565"/>
                </a:lnTo>
                <a:lnTo>
                  <a:pt x="225554" y="3280498"/>
                </a:lnTo>
                <a:lnTo>
                  <a:pt x="231356" y="3286125"/>
                </a:lnTo>
                <a:lnTo>
                  <a:pt x="236076" y="3290497"/>
                </a:lnTo>
                <a:lnTo>
                  <a:pt x="240876" y="3294663"/>
                </a:lnTo>
                <a:lnTo>
                  <a:pt x="218239" y="3793317"/>
                </a:lnTo>
                <a:lnTo>
                  <a:pt x="200218" y="4193468"/>
                </a:lnTo>
                <a:lnTo>
                  <a:pt x="186863" y="4495798"/>
                </a:lnTo>
                <a:lnTo>
                  <a:pt x="132714" y="3294663"/>
                </a:lnTo>
                <a:lnTo>
                  <a:pt x="138629" y="3289533"/>
                </a:lnTo>
                <a:lnTo>
                  <a:pt x="143613" y="3284904"/>
                </a:lnTo>
                <a:lnTo>
                  <a:pt x="148989" y="3279630"/>
                </a:lnTo>
                <a:lnTo>
                  <a:pt x="156082" y="3272565"/>
                </a:lnTo>
                <a:lnTo>
                  <a:pt x="155294" y="3217531"/>
                </a:lnTo>
                <a:lnTo>
                  <a:pt x="152371" y="3163802"/>
                </a:lnTo>
                <a:lnTo>
                  <a:pt x="146477" y="3110582"/>
                </a:lnTo>
                <a:lnTo>
                  <a:pt x="136773" y="3057080"/>
                </a:lnTo>
                <a:lnTo>
                  <a:pt x="122422" y="3002499"/>
                </a:lnTo>
                <a:lnTo>
                  <a:pt x="134835" y="3000025"/>
                </a:lnTo>
                <a:lnTo>
                  <a:pt x="143414" y="2998207"/>
                </a:lnTo>
                <a:lnTo>
                  <a:pt x="149182" y="2996750"/>
                </a:lnTo>
                <a:lnTo>
                  <a:pt x="148055" y="2948458"/>
                </a:lnTo>
                <a:lnTo>
                  <a:pt x="143700" y="2902200"/>
                </a:lnTo>
                <a:lnTo>
                  <a:pt x="134662" y="2858308"/>
                </a:lnTo>
                <a:lnTo>
                  <a:pt x="119483" y="2817116"/>
                </a:lnTo>
                <a:lnTo>
                  <a:pt x="96708" y="2778956"/>
                </a:lnTo>
                <a:lnTo>
                  <a:pt x="64880" y="2744161"/>
                </a:lnTo>
                <a:lnTo>
                  <a:pt x="74438" y="2735253"/>
                </a:lnTo>
                <a:lnTo>
                  <a:pt x="115632" y="2696992"/>
                </a:lnTo>
                <a:lnTo>
                  <a:pt x="125812" y="2687597"/>
                </a:lnTo>
                <a:lnTo>
                  <a:pt x="92139" y="2650854"/>
                </a:lnTo>
                <a:lnTo>
                  <a:pt x="71080" y="2607884"/>
                </a:lnTo>
                <a:lnTo>
                  <a:pt x="60746" y="2560308"/>
                </a:lnTo>
                <a:lnTo>
                  <a:pt x="59245" y="2509748"/>
                </a:lnTo>
                <a:lnTo>
                  <a:pt x="64684" y="2457828"/>
                </a:lnTo>
                <a:lnTo>
                  <a:pt x="75173" y="2406169"/>
                </a:lnTo>
                <a:lnTo>
                  <a:pt x="41007" y="2371024"/>
                </a:lnTo>
                <a:lnTo>
                  <a:pt x="17273" y="2332615"/>
                </a:lnTo>
                <a:lnTo>
                  <a:pt x="3695" y="2292203"/>
                </a:lnTo>
                <a:lnTo>
                  <a:pt x="0" y="2251049"/>
                </a:lnTo>
                <a:lnTo>
                  <a:pt x="5913" y="2210417"/>
                </a:lnTo>
                <a:lnTo>
                  <a:pt x="21160" y="2171567"/>
                </a:lnTo>
                <a:lnTo>
                  <a:pt x="45469" y="2135762"/>
                </a:lnTo>
                <a:lnTo>
                  <a:pt x="78564" y="2104263"/>
                </a:lnTo>
                <a:lnTo>
                  <a:pt x="67784" y="2058685"/>
                </a:lnTo>
                <a:lnTo>
                  <a:pt x="60748" y="2012064"/>
                </a:lnTo>
                <a:lnTo>
                  <a:pt x="58715" y="1965665"/>
                </a:lnTo>
                <a:lnTo>
                  <a:pt x="62946" y="1920753"/>
                </a:lnTo>
                <a:lnTo>
                  <a:pt x="74699" y="1878595"/>
                </a:lnTo>
                <a:lnTo>
                  <a:pt x="95234" y="1840455"/>
                </a:lnTo>
                <a:lnTo>
                  <a:pt x="125812" y="1807599"/>
                </a:lnTo>
                <a:lnTo>
                  <a:pt x="115248" y="1797941"/>
                </a:lnTo>
                <a:lnTo>
                  <a:pt x="95515" y="1779672"/>
                </a:lnTo>
                <a:lnTo>
                  <a:pt x="75697" y="1761196"/>
                </a:lnTo>
                <a:lnTo>
                  <a:pt x="64880" y="1750915"/>
                </a:lnTo>
                <a:lnTo>
                  <a:pt x="96581" y="1719058"/>
                </a:lnTo>
                <a:lnTo>
                  <a:pt x="119320" y="1680117"/>
                </a:lnTo>
                <a:lnTo>
                  <a:pt x="134524" y="1636331"/>
                </a:lnTo>
                <a:lnTo>
                  <a:pt x="143618" y="1589940"/>
                </a:lnTo>
                <a:lnTo>
                  <a:pt x="148029" y="1543186"/>
                </a:lnTo>
                <a:lnTo>
                  <a:pt x="149182" y="1498307"/>
                </a:lnTo>
                <a:lnTo>
                  <a:pt x="144156" y="1497353"/>
                </a:lnTo>
                <a:lnTo>
                  <a:pt x="136106" y="1495661"/>
                </a:lnTo>
                <a:lnTo>
                  <a:pt x="122422" y="1492696"/>
                </a:lnTo>
                <a:lnTo>
                  <a:pt x="136707" y="1440583"/>
                </a:lnTo>
                <a:lnTo>
                  <a:pt x="146403" y="1386040"/>
                </a:lnTo>
                <a:lnTo>
                  <a:pt x="152322" y="1330596"/>
                </a:lnTo>
                <a:lnTo>
                  <a:pt x="155278" y="1275784"/>
                </a:lnTo>
                <a:lnTo>
                  <a:pt x="156082" y="1223134"/>
                </a:lnTo>
                <a:lnTo>
                  <a:pt x="149213" y="1216422"/>
                </a:lnTo>
                <a:lnTo>
                  <a:pt x="143381" y="1210564"/>
                </a:lnTo>
                <a:lnTo>
                  <a:pt x="138058" y="1205340"/>
                </a:lnTo>
                <a:lnTo>
                  <a:pt x="132714" y="1200532"/>
                </a:lnTo>
                <a:lnTo>
                  <a:pt x="186863" y="0"/>
                </a:lnTo>
                <a:lnTo>
                  <a:pt x="202428" y="351040"/>
                </a:lnTo>
                <a:lnTo>
                  <a:pt x="220203" y="745562"/>
                </a:lnTo>
                <a:lnTo>
                  <a:pt x="240876" y="1200532"/>
                </a:lnTo>
                <a:lnTo>
                  <a:pt x="235867" y="1205090"/>
                </a:lnTo>
                <a:lnTo>
                  <a:pt x="230072" y="1210769"/>
                </a:lnTo>
                <a:lnTo>
                  <a:pt x="223836" y="1216981"/>
                </a:lnTo>
                <a:lnTo>
                  <a:pt x="217506" y="1223134"/>
                </a:lnTo>
                <a:lnTo>
                  <a:pt x="218344" y="1275942"/>
                </a:lnTo>
                <a:lnTo>
                  <a:pt x="221366" y="1331075"/>
                </a:lnTo>
                <a:lnTo>
                  <a:pt x="227338" y="1386760"/>
                </a:lnTo>
                <a:lnTo>
                  <a:pt x="237024" y="1441225"/>
                </a:lnTo>
                <a:lnTo>
                  <a:pt x="251188" y="1492696"/>
                </a:lnTo>
                <a:lnTo>
                  <a:pt x="229228" y="1497352"/>
                </a:lnTo>
                <a:lnTo>
                  <a:pt x="224427" y="1498307"/>
                </a:lnTo>
                <a:lnTo>
                  <a:pt x="225712" y="1544327"/>
                </a:lnTo>
                <a:lnTo>
                  <a:pt x="230411" y="1591590"/>
                </a:lnTo>
                <a:lnTo>
                  <a:pt x="239794" y="1637989"/>
                </a:lnTo>
                <a:lnTo>
                  <a:pt x="255128" y="1681415"/>
                </a:lnTo>
                <a:lnTo>
                  <a:pt x="277684" y="1719759"/>
                </a:lnTo>
                <a:lnTo>
                  <a:pt x="308730" y="1750915"/>
                </a:lnTo>
                <a:lnTo>
                  <a:pt x="296817" y="1762273"/>
                </a:lnTo>
                <a:lnTo>
                  <a:pt x="276699" y="1781009"/>
                </a:lnTo>
                <a:lnTo>
                  <a:pt x="257363" y="1798868"/>
                </a:lnTo>
                <a:lnTo>
                  <a:pt x="247795" y="1807599"/>
                </a:lnTo>
                <a:lnTo>
                  <a:pt x="278685" y="1840429"/>
                </a:lnTo>
                <a:lnTo>
                  <a:pt x="299109" y="1877755"/>
                </a:lnTo>
                <a:lnTo>
                  <a:pt x="310550" y="1918693"/>
                </a:lnTo>
                <a:lnTo>
                  <a:pt x="314492" y="1962360"/>
                </a:lnTo>
                <a:lnTo>
                  <a:pt x="312419" y="2007871"/>
                </a:lnTo>
                <a:lnTo>
                  <a:pt x="305815" y="2054342"/>
                </a:lnTo>
                <a:lnTo>
                  <a:pt x="296163" y="2100891"/>
                </a:lnTo>
                <a:lnTo>
                  <a:pt x="332215" y="2133629"/>
                </a:lnTo>
                <a:lnTo>
                  <a:pt x="358121" y="2171126"/>
                </a:lnTo>
                <a:lnTo>
                  <a:pt x="373867" y="2211848"/>
                </a:lnTo>
                <a:lnTo>
                  <a:pt x="379437" y="2254262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658465"/>
            <a:ext cx="1018540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45" dirty="0"/>
              <a:t>3</a:t>
            </a:r>
            <a:r>
              <a:rPr lang="fr-FR" spc="-1345" dirty="0"/>
              <a:t> </a:t>
            </a:r>
            <a:r>
              <a:rPr lang="fr-FR" spc="-70" dirty="0"/>
              <a:t> .</a:t>
            </a:r>
            <a:r>
              <a:rPr spc="-200" dirty="0"/>
              <a:t> </a:t>
            </a:r>
            <a:r>
              <a:rPr spc="990" dirty="0"/>
              <a:t>O</a:t>
            </a:r>
            <a:r>
              <a:rPr spc="-840" dirty="0"/>
              <a:t>u</a:t>
            </a:r>
            <a:r>
              <a:rPr spc="-1130" dirty="0"/>
              <a:t>t</a:t>
            </a:r>
            <a:r>
              <a:rPr spc="-204" dirty="0"/>
              <a:t>i</a:t>
            </a:r>
            <a:r>
              <a:rPr spc="-545" dirty="0"/>
              <a:t>l</a:t>
            </a:r>
            <a:r>
              <a:rPr spc="-620" dirty="0"/>
              <a:t>s</a:t>
            </a:r>
            <a:r>
              <a:rPr spc="-200" dirty="0"/>
              <a:t> </a:t>
            </a:r>
            <a:r>
              <a:rPr spc="-1160" dirty="0"/>
              <a:t>p</a:t>
            </a:r>
            <a:r>
              <a:rPr spc="-200" dirty="0"/>
              <a:t>r</a:t>
            </a:r>
            <a:r>
              <a:rPr spc="-990" dirty="0"/>
              <a:t>é</a:t>
            </a:r>
            <a:r>
              <a:rPr spc="-919" dirty="0"/>
              <a:t>c</a:t>
            </a:r>
            <a:r>
              <a:rPr spc="-1155" dirty="0"/>
              <a:t>o</a:t>
            </a:r>
            <a:r>
              <a:rPr spc="-805" dirty="0"/>
              <a:t>n</a:t>
            </a:r>
            <a:r>
              <a:rPr spc="-204" dirty="0"/>
              <a:t>i</a:t>
            </a:r>
            <a:r>
              <a:rPr spc="-470" dirty="0"/>
              <a:t>s</a:t>
            </a:r>
            <a:r>
              <a:rPr spc="-990" dirty="0"/>
              <a:t>é</a:t>
            </a:r>
            <a:r>
              <a:rPr spc="-620" dirty="0"/>
              <a:t>s</a:t>
            </a:r>
            <a:r>
              <a:rPr spc="-1065" dirty="0"/>
              <a:t> </a:t>
            </a:r>
            <a:r>
              <a:rPr spc="-335" dirty="0"/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6552" y="3436914"/>
            <a:ext cx="4366663" cy="6832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59085" y="3134269"/>
            <a:ext cx="379730" cy="4495800"/>
          </a:xfrm>
          <a:custGeom>
            <a:avLst/>
            <a:gdLst/>
            <a:ahLst/>
            <a:cxnLst/>
            <a:rect l="l" t="t" r="r" b="b"/>
            <a:pathLst>
              <a:path w="379730" h="4495800">
                <a:moveTo>
                  <a:pt x="379437" y="2254262"/>
                </a:moveTo>
                <a:lnTo>
                  <a:pt x="374817" y="2296834"/>
                </a:lnTo>
                <a:lnTo>
                  <a:pt x="359993" y="2338030"/>
                </a:lnTo>
                <a:lnTo>
                  <a:pt x="334950" y="2376318"/>
                </a:lnTo>
                <a:lnTo>
                  <a:pt x="299672" y="2410164"/>
                </a:lnTo>
                <a:lnTo>
                  <a:pt x="309809" y="2460790"/>
                </a:lnTo>
                <a:lnTo>
                  <a:pt x="314647" y="2511983"/>
                </a:lnTo>
                <a:lnTo>
                  <a:pt x="312527" y="2562002"/>
                </a:lnTo>
                <a:lnTo>
                  <a:pt x="301785" y="2609105"/>
                </a:lnTo>
                <a:lnTo>
                  <a:pt x="280762" y="2651551"/>
                </a:lnTo>
                <a:lnTo>
                  <a:pt x="247795" y="2687597"/>
                </a:lnTo>
                <a:lnTo>
                  <a:pt x="257990" y="2696971"/>
                </a:lnTo>
                <a:lnTo>
                  <a:pt x="278518" y="2716017"/>
                </a:lnTo>
                <a:lnTo>
                  <a:pt x="298919" y="2734994"/>
                </a:lnTo>
                <a:lnTo>
                  <a:pt x="308730" y="2744161"/>
                </a:lnTo>
                <a:lnTo>
                  <a:pt x="276919" y="2778881"/>
                </a:lnTo>
                <a:lnTo>
                  <a:pt x="254149" y="2816905"/>
                </a:lnTo>
                <a:lnTo>
                  <a:pt x="238967" y="2857970"/>
                </a:lnTo>
                <a:lnTo>
                  <a:pt x="229921" y="2901809"/>
                </a:lnTo>
                <a:lnTo>
                  <a:pt x="225559" y="2948157"/>
                </a:lnTo>
                <a:lnTo>
                  <a:pt x="224427" y="2996750"/>
                </a:lnTo>
                <a:lnTo>
                  <a:pt x="230530" y="2998319"/>
                </a:lnTo>
                <a:lnTo>
                  <a:pt x="239074" y="3000126"/>
                </a:lnTo>
                <a:lnTo>
                  <a:pt x="251188" y="3002499"/>
                </a:lnTo>
                <a:lnTo>
                  <a:pt x="236927" y="3056325"/>
                </a:lnTo>
                <a:lnTo>
                  <a:pt x="227229" y="3109442"/>
                </a:lnTo>
                <a:lnTo>
                  <a:pt x="221293" y="3162654"/>
                </a:lnTo>
                <a:lnTo>
                  <a:pt x="218319" y="3216762"/>
                </a:lnTo>
                <a:lnTo>
                  <a:pt x="217506" y="3272565"/>
                </a:lnTo>
                <a:lnTo>
                  <a:pt x="225554" y="3280498"/>
                </a:lnTo>
                <a:lnTo>
                  <a:pt x="231356" y="3286125"/>
                </a:lnTo>
                <a:lnTo>
                  <a:pt x="236076" y="3290497"/>
                </a:lnTo>
                <a:lnTo>
                  <a:pt x="240876" y="3294663"/>
                </a:lnTo>
                <a:lnTo>
                  <a:pt x="218239" y="3793317"/>
                </a:lnTo>
                <a:lnTo>
                  <a:pt x="200218" y="4193468"/>
                </a:lnTo>
                <a:lnTo>
                  <a:pt x="186863" y="4495798"/>
                </a:lnTo>
                <a:lnTo>
                  <a:pt x="132714" y="3294663"/>
                </a:lnTo>
                <a:lnTo>
                  <a:pt x="138629" y="3289533"/>
                </a:lnTo>
                <a:lnTo>
                  <a:pt x="143613" y="3284904"/>
                </a:lnTo>
                <a:lnTo>
                  <a:pt x="148989" y="3279630"/>
                </a:lnTo>
                <a:lnTo>
                  <a:pt x="156082" y="3272565"/>
                </a:lnTo>
                <a:lnTo>
                  <a:pt x="155294" y="3217531"/>
                </a:lnTo>
                <a:lnTo>
                  <a:pt x="152371" y="3163802"/>
                </a:lnTo>
                <a:lnTo>
                  <a:pt x="146477" y="3110582"/>
                </a:lnTo>
                <a:lnTo>
                  <a:pt x="136773" y="3057080"/>
                </a:lnTo>
                <a:lnTo>
                  <a:pt x="122422" y="3002499"/>
                </a:lnTo>
                <a:lnTo>
                  <a:pt x="134835" y="3000025"/>
                </a:lnTo>
                <a:lnTo>
                  <a:pt x="143414" y="2998207"/>
                </a:lnTo>
                <a:lnTo>
                  <a:pt x="149182" y="2996750"/>
                </a:lnTo>
                <a:lnTo>
                  <a:pt x="148055" y="2948458"/>
                </a:lnTo>
                <a:lnTo>
                  <a:pt x="143700" y="2902200"/>
                </a:lnTo>
                <a:lnTo>
                  <a:pt x="134662" y="2858308"/>
                </a:lnTo>
                <a:lnTo>
                  <a:pt x="119483" y="2817116"/>
                </a:lnTo>
                <a:lnTo>
                  <a:pt x="96708" y="2778956"/>
                </a:lnTo>
                <a:lnTo>
                  <a:pt x="64880" y="2744161"/>
                </a:lnTo>
                <a:lnTo>
                  <a:pt x="74438" y="2735253"/>
                </a:lnTo>
                <a:lnTo>
                  <a:pt x="115632" y="2696992"/>
                </a:lnTo>
                <a:lnTo>
                  <a:pt x="125812" y="2687597"/>
                </a:lnTo>
                <a:lnTo>
                  <a:pt x="92139" y="2650854"/>
                </a:lnTo>
                <a:lnTo>
                  <a:pt x="71080" y="2607884"/>
                </a:lnTo>
                <a:lnTo>
                  <a:pt x="60746" y="2560308"/>
                </a:lnTo>
                <a:lnTo>
                  <a:pt x="59245" y="2509748"/>
                </a:lnTo>
                <a:lnTo>
                  <a:pt x="64684" y="2457828"/>
                </a:lnTo>
                <a:lnTo>
                  <a:pt x="75173" y="2406169"/>
                </a:lnTo>
                <a:lnTo>
                  <a:pt x="41007" y="2371024"/>
                </a:lnTo>
                <a:lnTo>
                  <a:pt x="17273" y="2332615"/>
                </a:lnTo>
                <a:lnTo>
                  <a:pt x="3695" y="2292203"/>
                </a:lnTo>
                <a:lnTo>
                  <a:pt x="0" y="2251049"/>
                </a:lnTo>
                <a:lnTo>
                  <a:pt x="5913" y="2210417"/>
                </a:lnTo>
                <a:lnTo>
                  <a:pt x="21160" y="2171567"/>
                </a:lnTo>
                <a:lnTo>
                  <a:pt x="45469" y="2135762"/>
                </a:lnTo>
                <a:lnTo>
                  <a:pt x="78564" y="2104263"/>
                </a:lnTo>
                <a:lnTo>
                  <a:pt x="67784" y="2058685"/>
                </a:lnTo>
                <a:lnTo>
                  <a:pt x="60748" y="2012064"/>
                </a:lnTo>
                <a:lnTo>
                  <a:pt x="58715" y="1965665"/>
                </a:lnTo>
                <a:lnTo>
                  <a:pt x="62946" y="1920753"/>
                </a:lnTo>
                <a:lnTo>
                  <a:pt x="74699" y="1878595"/>
                </a:lnTo>
                <a:lnTo>
                  <a:pt x="95234" y="1840455"/>
                </a:lnTo>
                <a:lnTo>
                  <a:pt x="125812" y="1807599"/>
                </a:lnTo>
                <a:lnTo>
                  <a:pt x="115248" y="1797941"/>
                </a:lnTo>
                <a:lnTo>
                  <a:pt x="95515" y="1779672"/>
                </a:lnTo>
                <a:lnTo>
                  <a:pt x="75697" y="1761196"/>
                </a:lnTo>
                <a:lnTo>
                  <a:pt x="64880" y="1750915"/>
                </a:lnTo>
                <a:lnTo>
                  <a:pt x="96581" y="1719058"/>
                </a:lnTo>
                <a:lnTo>
                  <a:pt x="119320" y="1680117"/>
                </a:lnTo>
                <a:lnTo>
                  <a:pt x="134524" y="1636331"/>
                </a:lnTo>
                <a:lnTo>
                  <a:pt x="143618" y="1589940"/>
                </a:lnTo>
                <a:lnTo>
                  <a:pt x="148029" y="1543186"/>
                </a:lnTo>
                <a:lnTo>
                  <a:pt x="149182" y="1498307"/>
                </a:lnTo>
                <a:lnTo>
                  <a:pt x="144156" y="1497353"/>
                </a:lnTo>
                <a:lnTo>
                  <a:pt x="136106" y="1495661"/>
                </a:lnTo>
                <a:lnTo>
                  <a:pt x="122422" y="1492696"/>
                </a:lnTo>
                <a:lnTo>
                  <a:pt x="136707" y="1440583"/>
                </a:lnTo>
                <a:lnTo>
                  <a:pt x="146403" y="1386040"/>
                </a:lnTo>
                <a:lnTo>
                  <a:pt x="152322" y="1330596"/>
                </a:lnTo>
                <a:lnTo>
                  <a:pt x="155278" y="1275784"/>
                </a:lnTo>
                <a:lnTo>
                  <a:pt x="156082" y="1223134"/>
                </a:lnTo>
                <a:lnTo>
                  <a:pt x="149213" y="1216422"/>
                </a:lnTo>
                <a:lnTo>
                  <a:pt x="143381" y="1210564"/>
                </a:lnTo>
                <a:lnTo>
                  <a:pt x="138058" y="1205340"/>
                </a:lnTo>
                <a:lnTo>
                  <a:pt x="132714" y="1200532"/>
                </a:lnTo>
                <a:lnTo>
                  <a:pt x="186863" y="0"/>
                </a:lnTo>
                <a:lnTo>
                  <a:pt x="202428" y="351040"/>
                </a:lnTo>
                <a:lnTo>
                  <a:pt x="220203" y="745562"/>
                </a:lnTo>
                <a:lnTo>
                  <a:pt x="240876" y="1200532"/>
                </a:lnTo>
                <a:lnTo>
                  <a:pt x="235867" y="1205090"/>
                </a:lnTo>
                <a:lnTo>
                  <a:pt x="230072" y="1210769"/>
                </a:lnTo>
                <a:lnTo>
                  <a:pt x="223836" y="1216981"/>
                </a:lnTo>
                <a:lnTo>
                  <a:pt x="217506" y="1223134"/>
                </a:lnTo>
                <a:lnTo>
                  <a:pt x="218344" y="1275942"/>
                </a:lnTo>
                <a:lnTo>
                  <a:pt x="221366" y="1331075"/>
                </a:lnTo>
                <a:lnTo>
                  <a:pt x="227338" y="1386760"/>
                </a:lnTo>
                <a:lnTo>
                  <a:pt x="237024" y="1441225"/>
                </a:lnTo>
                <a:lnTo>
                  <a:pt x="251188" y="1492696"/>
                </a:lnTo>
                <a:lnTo>
                  <a:pt x="229228" y="1497352"/>
                </a:lnTo>
                <a:lnTo>
                  <a:pt x="224427" y="1498307"/>
                </a:lnTo>
                <a:lnTo>
                  <a:pt x="225712" y="1544327"/>
                </a:lnTo>
                <a:lnTo>
                  <a:pt x="230411" y="1591590"/>
                </a:lnTo>
                <a:lnTo>
                  <a:pt x="239794" y="1637989"/>
                </a:lnTo>
                <a:lnTo>
                  <a:pt x="255128" y="1681415"/>
                </a:lnTo>
                <a:lnTo>
                  <a:pt x="277684" y="1719759"/>
                </a:lnTo>
                <a:lnTo>
                  <a:pt x="308730" y="1750915"/>
                </a:lnTo>
                <a:lnTo>
                  <a:pt x="296817" y="1762273"/>
                </a:lnTo>
                <a:lnTo>
                  <a:pt x="276699" y="1781009"/>
                </a:lnTo>
                <a:lnTo>
                  <a:pt x="257363" y="1798868"/>
                </a:lnTo>
                <a:lnTo>
                  <a:pt x="247795" y="1807599"/>
                </a:lnTo>
                <a:lnTo>
                  <a:pt x="278685" y="1840429"/>
                </a:lnTo>
                <a:lnTo>
                  <a:pt x="299109" y="1877755"/>
                </a:lnTo>
                <a:lnTo>
                  <a:pt x="310550" y="1918693"/>
                </a:lnTo>
                <a:lnTo>
                  <a:pt x="314492" y="1962360"/>
                </a:lnTo>
                <a:lnTo>
                  <a:pt x="312419" y="2007871"/>
                </a:lnTo>
                <a:lnTo>
                  <a:pt x="305815" y="2054342"/>
                </a:lnTo>
                <a:lnTo>
                  <a:pt x="296163" y="2100891"/>
                </a:lnTo>
                <a:lnTo>
                  <a:pt x="332215" y="2133629"/>
                </a:lnTo>
                <a:lnTo>
                  <a:pt x="358121" y="2171126"/>
                </a:lnTo>
                <a:lnTo>
                  <a:pt x="373867" y="2211848"/>
                </a:lnTo>
                <a:lnTo>
                  <a:pt x="379437" y="2254262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82536" y="4122388"/>
            <a:ext cx="14498319" cy="180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650" spc="2240" dirty="0"/>
              <a:t>P</a:t>
            </a:r>
            <a:r>
              <a:rPr sz="11650" spc="-229" dirty="0" err="1"/>
              <a:t>r</a:t>
            </a:r>
            <a:r>
              <a:rPr sz="11650" spc="-1140" dirty="0" err="1"/>
              <a:t>é</a:t>
            </a:r>
            <a:r>
              <a:rPr sz="11650" spc="-545" dirty="0" err="1"/>
              <a:t>s</a:t>
            </a:r>
            <a:r>
              <a:rPr sz="11650" spc="-1140" dirty="0" err="1"/>
              <a:t>e</a:t>
            </a:r>
            <a:r>
              <a:rPr sz="11650" spc="-925" dirty="0" err="1"/>
              <a:t>n</a:t>
            </a:r>
            <a:r>
              <a:rPr sz="11650" spc="-1300" dirty="0" err="1"/>
              <a:t>t</a:t>
            </a:r>
            <a:r>
              <a:rPr sz="11650" spc="-1115" dirty="0" err="1"/>
              <a:t>a</a:t>
            </a:r>
            <a:r>
              <a:rPr sz="11650" spc="-1300" dirty="0" err="1"/>
              <a:t>t</a:t>
            </a:r>
            <a:r>
              <a:rPr sz="11650" spc="-235" dirty="0" err="1"/>
              <a:t>i</a:t>
            </a:r>
            <a:r>
              <a:rPr sz="11650" spc="-1330" dirty="0" err="1"/>
              <a:t>o</a:t>
            </a:r>
            <a:r>
              <a:rPr sz="11650" spc="-1095" dirty="0" err="1"/>
              <a:t>n</a:t>
            </a:r>
            <a:r>
              <a:rPr sz="11650" spc="-225" dirty="0"/>
              <a:t> </a:t>
            </a:r>
            <a:r>
              <a:rPr sz="11650" spc="-930" dirty="0"/>
              <a:t>d</a:t>
            </a:r>
            <a:r>
              <a:rPr sz="11650" spc="-1310" dirty="0"/>
              <a:t>e</a:t>
            </a:r>
            <a:r>
              <a:rPr sz="11650" spc="-225" dirty="0"/>
              <a:t> </a:t>
            </a:r>
            <a:r>
              <a:rPr sz="11650" spc="-630" dirty="0"/>
              <a:t>l</a:t>
            </a:r>
            <a:r>
              <a:rPr sz="11650" spc="-270" dirty="0"/>
              <a:t>'</a:t>
            </a:r>
            <a:r>
              <a:rPr sz="11650" spc="-1140" dirty="0"/>
              <a:t>e</a:t>
            </a:r>
            <a:r>
              <a:rPr sz="11650" spc="-925" dirty="0"/>
              <a:t>n</a:t>
            </a:r>
            <a:r>
              <a:rPr sz="11650" spc="-1300" dirty="0"/>
              <a:t>t</a:t>
            </a:r>
            <a:r>
              <a:rPr sz="11650" spc="-229" dirty="0"/>
              <a:t>r</a:t>
            </a:r>
            <a:r>
              <a:rPr sz="11650" spc="-1140" dirty="0"/>
              <a:t>e</a:t>
            </a:r>
            <a:r>
              <a:rPr sz="11650" spc="-1335" dirty="0"/>
              <a:t>p</a:t>
            </a:r>
            <a:r>
              <a:rPr sz="11650" spc="-229" dirty="0"/>
              <a:t>r</a:t>
            </a:r>
            <a:r>
              <a:rPr sz="11650" spc="-235" dirty="0"/>
              <a:t>i</a:t>
            </a:r>
            <a:r>
              <a:rPr sz="11650" spc="-545" dirty="0"/>
              <a:t>s</a:t>
            </a:r>
            <a:r>
              <a:rPr sz="11650" spc="-1310" dirty="0"/>
              <a:t>e</a:t>
            </a:r>
            <a:endParaRPr sz="1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9001" y="463870"/>
            <a:ext cx="11014710" cy="8492490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460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3WWEB</a:t>
            </a:r>
            <a:r>
              <a:rPr sz="46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60" dirty="0">
                <a:solidFill>
                  <a:srgbClr val="F5E8DA"/>
                </a:solidFill>
                <a:latin typeface="Times New Roman"/>
                <a:cs typeface="Times New Roman"/>
              </a:rPr>
              <a:t>est</a:t>
            </a:r>
            <a:r>
              <a:rPr sz="46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260" dirty="0">
                <a:solidFill>
                  <a:srgbClr val="F5E8DA"/>
                </a:solidFill>
                <a:latin typeface="Times New Roman"/>
                <a:cs typeface="Times New Roman"/>
              </a:rPr>
              <a:t>fondée</a:t>
            </a:r>
            <a:r>
              <a:rPr sz="46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le</a:t>
            </a:r>
            <a:r>
              <a:rPr sz="46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340" dirty="0">
                <a:solidFill>
                  <a:srgbClr val="F5E8DA"/>
                </a:solidFill>
                <a:latin typeface="Times New Roman"/>
                <a:cs typeface="Times New Roman"/>
              </a:rPr>
              <a:t>04/01/2021</a:t>
            </a:r>
            <a:r>
              <a:rPr sz="46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à</a:t>
            </a:r>
            <a:r>
              <a:rPr sz="46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45" dirty="0">
                <a:solidFill>
                  <a:srgbClr val="F5E8DA"/>
                </a:solidFill>
                <a:latin typeface="Times New Roman"/>
                <a:cs typeface="Times New Roman"/>
              </a:rPr>
              <a:t>Paris</a:t>
            </a:r>
            <a:endParaRPr sz="4600">
              <a:latin typeface="Times New Roman"/>
              <a:cs typeface="Times New Roman"/>
            </a:endParaRPr>
          </a:p>
          <a:p>
            <a:pPr marL="12700" marR="200025">
              <a:lnSpc>
                <a:spcPct val="134200"/>
              </a:lnSpc>
              <a:tabLst>
                <a:tab pos="4986020" algn="l"/>
                <a:tab pos="7139940" algn="l"/>
              </a:tabLst>
            </a:pPr>
            <a:r>
              <a:rPr sz="4600" b="1" spc="10" dirty="0">
                <a:solidFill>
                  <a:srgbClr val="F5E8DA"/>
                </a:solidFill>
                <a:latin typeface="Times New Roman"/>
                <a:cs typeface="Times New Roman"/>
              </a:rPr>
              <a:t>(75)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de</a:t>
            </a:r>
            <a:r>
              <a:rPr sz="4600" b="1" spc="-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235" dirty="0">
                <a:solidFill>
                  <a:srgbClr val="F5E8DA"/>
                </a:solidFill>
                <a:latin typeface="Times New Roman"/>
                <a:cs typeface="Times New Roman"/>
              </a:rPr>
              <a:t>type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-250" dirty="0">
                <a:solidFill>
                  <a:srgbClr val="F5E8DA"/>
                </a:solidFill>
                <a:latin typeface="Times New Roman"/>
                <a:cs typeface="Times New Roman"/>
              </a:rPr>
              <a:t>SARL	</a:t>
            </a:r>
            <a:r>
              <a:rPr sz="4600" b="1" spc="-5" dirty="0">
                <a:solidFill>
                  <a:srgbClr val="F5E8DA"/>
                </a:solidFill>
                <a:latin typeface="Times New Roman"/>
                <a:cs typeface="Times New Roman"/>
              </a:rPr>
              <a:t>Il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s’agit	</a:t>
            </a:r>
            <a:r>
              <a:rPr sz="460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d’une </a:t>
            </a:r>
            <a:r>
              <a:rPr sz="46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société </a:t>
            </a:r>
            <a:r>
              <a:rPr sz="4600" b="1" spc="-11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de </a:t>
            </a:r>
            <a:r>
              <a:rPr sz="46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service </a:t>
            </a:r>
            <a:r>
              <a:rPr sz="4600" b="1" spc="335" dirty="0">
                <a:solidFill>
                  <a:srgbClr val="F5E8DA"/>
                </a:solidFill>
                <a:latin typeface="Times New Roman"/>
                <a:cs typeface="Times New Roman"/>
              </a:rPr>
              <a:t>en </a:t>
            </a:r>
            <a:r>
              <a:rPr sz="460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ingénierie </a:t>
            </a:r>
            <a:r>
              <a:rPr sz="460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informatique </a:t>
            </a:r>
            <a:r>
              <a:rPr sz="4600" b="1" spc="21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-65" dirty="0">
                <a:solidFill>
                  <a:srgbClr val="F5E8DA"/>
                </a:solidFill>
                <a:latin typeface="Times New Roman"/>
                <a:cs typeface="Times New Roman"/>
              </a:rPr>
              <a:t>(ESN </a:t>
            </a:r>
            <a:r>
              <a:rPr sz="4600" b="1" spc="285" dirty="0">
                <a:solidFill>
                  <a:srgbClr val="F5E8DA"/>
                </a:solidFill>
                <a:latin typeface="Times New Roman"/>
                <a:cs typeface="Times New Roman"/>
              </a:rPr>
              <a:t>anciennement </a:t>
            </a:r>
            <a:r>
              <a:rPr sz="4600" b="1" spc="-60" dirty="0">
                <a:solidFill>
                  <a:srgbClr val="F5E8DA"/>
                </a:solidFill>
                <a:latin typeface="Times New Roman"/>
                <a:cs typeface="Times New Roman"/>
              </a:rPr>
              <a:t>SSII) </a:t>
            </a:r>
            <a:r>
              <a:rPr sz="46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proposant </a:t>
            </a:r>
            <a:r>
              <a:rPr sz="460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des </a:t>
            </a:r>
            <a:r>
              <a:rPr sz="4600" b="1" spc="-11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services </a:t>
            </a:r>
            <a:r>
              <a:rPr sz="46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d’infogérance, </a:t>
            </a:r>
            <a:r>
              <a:rPr sz="46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de </a:t>
            </a:r>
            <a:r>
              <a:rPr sz="4600" b="1" spc="260" dirty="0">
                <a:solidFill>
                  <a:srgbClr val="F5E8DA"/>
                </a:solidFill>
                <a:latin typeface="Times New Roman"/>
                <a:cs typeface="Times New Roman"/>
              </a:rPr>
              <a:t>maintenance </a:t>
            </a:r>
            <a:r>
              <a:rPr sz="4600" b="1" spc="-11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du </a:t>
            </a:r>
            <a:r>
              <a:rPr sz="460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parc </a:t>
            </a:r>
            <a:r>
              <a:rPr sz="460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informatique, </a:t>
            </a:r>
            <a:r>
              <a:rPr sz="4600" b="1" spc="85" dirty="0">
                <a:solidFill>
                  <a:srgbClr val="F5E8DA"/>
                </a:solidFill>
                <a:latin typeface="Times New Roman"/>
                <a:cs typeface="Times New Roman"/>
              </a:rPr>
              <a:t>la </a:t>
            </a:r>
            <a:r>
              <a:rPr sz="460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conception </a:t>
            </a:r>
            <a:r>
              <a:rPr sz="4600" b="1" spc="26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d’applications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425" dirty="0">
                <a:solidFill>
                  <a:srgbClr val="F5E8DA"/>
                </a:solidFill>
                <a:latin typeface="Times New Roman"/>
                <a:cs typeface="Times New Roman"/>
              </a:rPr>
              <a:t>web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et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235" dirty="0">
                <a:solidFill>
                  <a:srgbClr val="F5E8DA"/>
                </a:solidFill>
                <a:latin typeface="Times New Roman"/>
                <a:cs typeface="Times New Roman"/>
              </a:rPr>
              <a:t>mobile,</a:t>
            </a:r>
            <a:r>
              <a:rPr sz="46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de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175" dirty="0">
                <a:solidFill>
                  <a:srgbClr val="F5E8DA"/>
                </a:solidFill>
                <a:latin typeface="Times New Roman"/>
                <a:cs typeface="Times New Roman"/>
              </a:rPr>
              <a:t>gestion </a:t>
            </a:r>
            <a:r>
              <a:rPr sz="4600" b="1" spc="-11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de </a:t>
            </a:r>
            <a:r>
              <a:rPr sz="4600" b="1" spc="175" dirty="0">
                <a:solidFill>
                  <a:srgbClr val="F5E8DA"/>
                </a:solidFill>
                <a:latin typeface="Times New Roman"/>
                <a:cs typeface="Times New Roman"/>
              </a:rPr>
              <a:t>sécurité </a:t>
            </a:r>
            <a:r>
              <a:rPr sz="460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informatique </a:t>
            </a:r>
            <a:r>
              <a:rPr sz="46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mis </a:t>
            </a:r>
            <a:r>
              <a:rPr sz="460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à </a:t>
            </a:r>
            <a:r>
              <a:rPr sz="4600" b="1" spc="8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210" dirty="0">
                <a:solidFill>
                  <a:srgbClr val="F5E8DA"/>
                </a:solidFill>
                <a:latin typeface="Times New Roman"/>
                <a:cs typeface="Times New Roman"/>
              </a:rPr>
              <a:t>disposition</a:t>
            </a:r>
            <a:r>
              <a:rPr sz="46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des</a:t>
            </a:r>
            <a:r>
              <a:rPr sz="46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-240" dirty="0">
                <a:solidFill>
                  <a:srgbClr val="F5E8DA"/>
                </a:solidFill>
                <a:latin typeface="Times New Roman"/>
                <a:cs typeface="Times New Roman"/>
              </a:rPr>
              <a:t>TPE,</a:t>
            </a:r>
            <a:r>
              <a:rPr sz="46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600" b="1" spc="-145" dirty="0">
                <a:solidFill>
                  <a:srgbClr val="F5E8DA"/>
                </a:solidFill>
                <a:latin typeface="Times New Roman"/>
                <a:cs typeface="Times New Roman"/>
              </a:rPr>
              <a:t>PME.</a:t>
            </a:r>
            <a:endParaRPr sz="4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1161" y="1"/>
            <a:ext cx="6666838" cy="102743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9085" y="3134272"/>
            <a:ext cx="379730" cy="4495800"/>
          </a:xfrm>
          <a:custGeom>
            <a:avLst/>
            <a:gdLst/>
            <a:ahLst/>
            <a:cxnLst/>
            <a:rect l="l" t="t" r="r" b="b"/>
            <a:pathLst>
              <a:path w="379730" h="4495800">
                <a:moveTo>
                  <a:pt x="379437" y="2254262"/>
                </a:moveTo>
                <a:lnTo>
                  <a:pt x="374817" y="2296834"/>
                </a:lnTo>
                <a:lnTo>
                  <a:pt x="359993" y="2338030"/>
                </a:lnTo>
                <a:lnTo>
                  <a:pt x="334950" y="2376318"/>
                </a:lnTo>
                <a:lnTo>
                  <a:pt x="299672" y="2410164"/>
                </a:lnTo>
                <a:lnTo>
                  <a:pt x="309809" y="2460790"/>
                </a:lnTo>
                <a:lnTo>
                  <a:pt x="314647" y="2511983"/>
                </a:lnTo>
                <a:lnTo>
                  <a:pt x="312527" y="2562002"/>
                </a:lnTo>
                <a:lnTo>
                  <a:pt x="301785" y="2609105"/>
                </a:lnTo>
                <a:lnTo>
                  <a:pt x="280762" y="2651551"/>
                </a:lnTo>
                <a:lnTo>
                  <a:pt x="247795" y="2687597"/>
                </a:lnTo>
                <a:lnTo>
                  <a:pt x="257990" y="2696971"/>
                </a:lnTo>
                <a:lnTo>
                  <a:pt x="278518" y="2716017"/>
                </a:lnTo>
                <a:lnTo>
                  <a:pt x="298919" y="2734994"/>
                </a:lnTo>
                <a:lnTo>
                  <a:pt x="308730" y="2744161"/>
                </a:lnTo>
                <a:lnTo>
                  <a:pt x="276919" y="2778881"/>
                </a:lnTo>
                <a:lnTo>
                  <a:pt x="254149" y="2816905"/>
                </a:lnTo>
                <a:lnTo>
                  <a:pt x="238967" y="2857970"/>
                </a:lnTo>
                <a:lnTo>
                  <a:pt x="229921" y="2901809"/>
                </a:lnTo>
                <a:lnTo>
                  <a:pt x="225559" y="2948157"/>
                </a:lnTo>
                <a:lnTo>
                  <a:pt x="224427" y="2996750"/>
                </a:lnTo>
                <a:lnTo>
                  <a:pt x="230530" y="2998319"/>
                </a:lnTo>
                <a:lnTo>
                  <a:pt x="239074" y="3000126"/>
                </a:lnTo>
                <a:lnTo>
                  <a:pt x="251188" y="3002499"/>
                </a:lnTo>
                <a:lnTo>
                  <a:pt x="236927" y="3056325"/>
                </a:lnTo>
                <a:lnTo>
                  <a:pt x="227229" y="3109442"/>
                </a:lnTo>
                <a:lnTo>
                  <a:pt x="221293" y="3162654"/>
                </a:lnTo>
                <a:lnTo>
                  <a:pt x="218319" y="3216762"/>
                </a:lnTo>
                <a:lnTo>
                  <a:pt x="217506" y="3272565"/>
                </a:lnTo>
                <a:lnTo>
                  <a:pt x="225554" y="3280498"/>
                </a:lnTo>
                <a:lnTo>
                  <a:pt x="231356" y="3286125"/>
                </a:lnTo>
                <a:lnTo>
                  <a:pt x="236076" y="3290497"/>
                </a:lnTo>
                <a:lnTo>
                  <a:pt x="240876" y="3294663"/>
                </a:lnTo>
                <a:lnTo>
                  <a:pt x="218239" y="3793317"/>
                </a:lnTo>
                <a:lnTo>
                  <a:pt x="200218" y="4193468"/>
                </a:lnTo>
                <a:lnTo>
                  <a:pt x="186863" y="4495798"/>
                </a:lnTo>
                <a:lnTo>
                  <a:pt x="132714" y="3294663"/>
                </a:lnTo>
                <a:lnTo>
                  <a:pt x="138629" y="3289533"/>
                </a:lnTo>
                <a:lnTo>
                  <a:pt x="143613" y="3284904"/>
                </a:lnTo>
                <a:lnTo>
                  <a:pt x="148989" y="3279630"/>
                </a:lnTo>
                <a:lnTo>
                  <a:pt x="156082" y="3272565"/>
                </a:lnTo>
                <a:lnTo>
                  <a:pt x="155294" y="3217531"/>
                </a:lnTo>
                <a:lnTo>
                  <a:pt x="152371" y="3163802"/>
                </a:lnTo>
                <a:lnTo>
                  <a:pt x="146477" y="3110582"/>
                </a:lnTo>
                <a:lnTo>
                  <a:pt x="136773" y="3057080"/>
                </a:lnTo>
                <a:lnTo>
                  <a:pt x="122422" y="3002499"/>
                </a:lnTo>
                <a:lnTo>
                  <a:pt x="134835" y="3000025"/>
                </a:lnTo>
                <a:lnTo>
                  <a:pt x="143414" y="2998207"/>
                </a:lnTo>
                <a:lnTo>
                  <a:pt x="149182" y="2996750"/>
                </a:lnTo>
                <a:lnTo>
                  <a:pt x="148055" y="2948458"/>
                </a:lnTo>
                <a:lnTo>
                  <a:pt x="143700" y="2902200"/>
                </a:lnTo>
                <a:lnTo>
                  <a:pt x="134662" y="2858308"/>
                </a:lnTo>
                <a:lnTo>
                  <a:pt x="119483" y="2817116"/>
                </a:lnTo>
                <a:lnTo>
                  <a:pt x="96708" y="2778956"/>
                </a:lnTo>
                <a:lnTo>
                  <a:pt x="64880" y="2744161"/>
                </a:lnTo>
                <a:lnTo>
                  <a:pt x="74438" y="2735253"/>
                </a:lnTo>
                <a:lnTo>
                  <a:pt x="115632" y="2696992"/>
                </a:lnTo>
                <a:lnTo>
                  <a:pt x="125812" y="2687597"/>
                </a:lnTo>
                <a:lnTo>
                  <a:pt x="92139" y="2650854"/>
                </a:lnTo>
                <a:lnTo>
                  <a:pt x="71080" y="2607884"/>
                </a:lnTo>
                <a:lnTo>
                  <a:pt x="60746" y="2560308"/>
                </a:lnTo>
                <a:lnTo>
                  <a:pt x="59245" y="2509748"/>
                </a:lnTo>
                <a:lnTo>
                  <a:pt x="64684" y="2457828"/>
                </a:lnTo>
                <a:lnTo>
                  <a:pt x="75173" y="2406169"/>
                </a:lnTo>
                <a:lnTo>
                  <a:pt x="41007" y="2371024"/>
                </a:lnTo>
                <a:lnTo>
                  <a:pt x="17273" y="2332615"/>
                </a:lnTo>
                <a:lnTo>
                  <a:pt x="3695" y="2292203"/>
                </a:lnTo>
                <a:lnTo>
                  <a:pt x="0" y="2251049"/>
                </a:lnTo>
                <a:lnTo>
                  <a:pt x="5913" y="2210417"/>
                </a:lnTo>
                <a:lnTo>
                  <a:pt x="21160" y="2171567"/>
                </a:lnTo>
                <a:lnTo>
                  <a:pt x="45469" y="2135762"/>
                </a:lnTo>
                <a:lnTo>
                  <a:pt x="78564" y="2104263"/>
                </a:lnTo>
                <a:lnTo>
                  <a:pt x="67784" y="2058685"/>
                </a:lnTo>
                <a:lnTo>
                  <a:pt x="60748" y="2012064"/>
                </a:lnTo>
                <a:lnTo>
                  <a:pt x="58715" y="1965665"/>
                </a:lnTo>
                <a:lnTo>
                  <a:pt x="62946" y="1920753"/>
                </a:lnTo>
                <a:lnTo>
                  <a:pt x="74699" y="1878595"/>
                </a:lnTo>
                <a:lnTo>
                  <a:pt x="95234" y="1840455"/>
                </a:lnTo>
                <a:lnTo>
                  <a:pt x="125812" y="1807599"/>
                </a:lnTo>
                <a:lnTo>
                  <a:pt x="115248" y="1797941"/>
                </a:lnTo>
                <a:lnTo>
                  <a:pt x="95515" y="1779672"/>
                </a:lnTo>
                <a:lnTo>
                  <a:pt x="75697" y="1761196"/>
                </a:lnTo>
                <a:lnTo>
                  <a:pt x="64880" y="1750915"/>
                </a:lnTo>
                <a:lnTo>
                  <a:pt x="96581" y="1719058"/>
                </a:lnTo>
                <a:lnTo>
                  <a:pt x="119320" y="1680117"/>
                </a:lnTo>
                <a:lnTo>
                  <a:pt x="134524" y="1636331"/>
                </a:lnTo>
                <a:lnTo>
                  <a:pt x="143618" y="1589940"/>
                </a:lnTo>
                <a:lnTo>
                  <a:pt x="148029" y="1543186"/>
                </a:lnTo>
                <a:lnTo>
                  <a:pt x="149182" y="1498307"/>
                </a:lnTo>
                <a:lnTo>
                  <a:pt x="144156" y="1497353"/>
                </a:lnTo>
                <a:lnTo>
                  <a:pt x="136106" y="1495661"/>
                </a:lnTo>
                <a:lnTo>
                  <a:pt x="122422" y="1492696"/>
                </a:lnTo>
                <a:lnTo>
                  <a:pt x="136707" y="1440583"/>
                </a:lnTo>
                <a:lnTo>
                  <a:pt x="146403" y="1386040"/>
                </a:lnTo>
                <a:lnTo>
                  <a:pt x="152322" y="1330596"/>
                </a:lnTo>
                <a:lnTo>
                  <a:pt x="155278" y="1275784"/>
                </a:lnTo>
                <a:lnTo>
                  <a:pt x="156082" y="1223134"/>
                </a:lnTo>
                <a:lnTo>
                  <a:pt x="149213" y="1216422"/>
                </a:lnTo>
                <a:lnTo>
                  <a:pt x="143381" y="1210564"/>
                </a:lnTo>
                <a:lnTo>
                  <a:pt x="138058" y="1205340"/>
                </a:lnTo>
                <a:lnTo>
                  <a:pt x="132714" y="1200532"/>
                </a:lnTo>
                <a:lnTo>
                  <a:pt x="186863" y="0"/>
                </a:lnTo>
                <a:lnTo>
                  <a:pt x="202428" y="351040"/>
                </a:lnTo>
                <a:lnTo>
                  <a:pt x="220203" y="745562"/>
                </a:lnTo>
                <a:lnTo>
                  <a:pt x="240876" y="1200532"/>
                </a:lnTo>
                <a:lnTo>
                  <a:pt x="235867" y="1205090"/>
                </a:lnTo>
                <a:lnTo>
                  <a:pt x="230072" y="1210769"/>
                </a:lnTo>
                <a:lnTo>
                  <a:pt x="223836" y="1216981"/>
                </a:lnTo>
                <a:lnTo>
                  <a:pt x="217506" y="1223134"/>
                </a:lnTo>
                <a:lnTo>
                  <a:pt x="218344" y="1275942"/>
                </a:lnTo>
                <a:lnTo>
                  <a:pt x="221366" y="1331075"/>
                </a:lnTo>
                <a:lnTo>
                  <a:pt x="227338" y="1386760"/>
                </a:lnTo>
                <a:lnTo>
                  <a:pt x="237024" y="1441225"/>
                </a:lnTo>
                <a:lnTo>
                  <a:pt x="251188" y="1492696"/>
                </a:lnTo>
                <a:lnTo>
                  <a:pt x="229228" y="1497352"/>
                </a:lnTo>
                <a:lnTo>
                  <a:pt x="224427" y="1498307"/>
                </a:lnTo>
                <a:lnTo>
                  <a:pt x="225712" y="1544327"/>
                </a:lnTo>
                <a:lnTo>
                  <a:pt x="230411" y="1591590"/>
                </a:lnTo>
                <a:lnTo>
                  <a:pt x="239794" y="1637989"/>
                </a:lnTo>
                <a:lnTo>
                  <a:pt x="255128" y="1681415"/>
                </a:lnTo>
                <a:lnTo>
                  <a:pt x="277684" y="1719759"/>
                </a:lnTo>
                <a:lnTo>
                  <a:pt x="308730" y="1750915"/>
                </a:lnTo>
                <a:lnTo>
                  <a:pt x="296817" y="1762273"/>
                </a:lnTo>
                <a:lnTo>
                  <a:pt x="276699" y="1781009"/>
                </a:lnTo>
                <a:lnTo>
                  <a:pt x="257363" y="1798868"/>
                </a:lnTo>
                <a:lnTo>
                  <a:pt x="247795" y="1807599"/>
                </a:lnTo>
                <a:lnTo>
                  <a:pt x="278685" y="1840429"/>
                </a:lnTo>
                <a:lnTo>
                  <a:pt x="299109" y="1877755"/>
                </a:lnTo>
                <a:lnTo>
                  <a:pt x="310550" y="1918693"/>
                </a:lnTo>
                <a:lnTo>
                  <a:pt x="314492" y="1962360"/>
                </a:lnTo>
                <a:lnTo>
                  <a:pt x="312419" y="2007871"/>
                </a:lnTo>
                <a:lnTo>
                  <a:pt x="305815" y="2054342"/>
                </a:lnTo>
                <a:lnTo>
                  <a:pt x="296163" y="2100891"/>
                </a:lnTo>
                <a:lnTo>
                  <a:pt x="332215" y="2133629"/>
                </a:lnTo>
                <a:lnTo>
                  <a:pt x="358121" y="2171126"/>
                </a:lnTo>
                <a:lnTo>
                  <a:pt x="373867" y="2211848"/>
                </a:lnTo>
                <a:lnTo>
                  <a:pt x="379437" y="2254262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741071"/>
            <a:ext cx="16230597" cy="6800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135"/>
              </a:spcBef>
            </a:pPr>
            <a:r>
              <a:rPr spc="-114" dirty="0"/>
              <a:t>R</a:t>
            </a:r>
            <a:r>
              <a:rPr spc="-640" dirty="0"/>
              <a:t>O</a:t>
            </a:r>
            <a:r>
              <a:rPr spc="-620" dirty="0"/>
              <a:t>I</a:t>
            </a:r>
            <a:r>
              <a:rPr spc="200" dirty="0"/>
              <a:t>LL</a:t>
            </a:r>
            <a:r>
              <a:rPr spc="-13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7246" y="6456976"/>
            <a:ext cx="7716520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00275" algn="l"/>
                <a:tab pos="2859405" algn="l"/>
                <a:tab pos="4998085" algn="l"/>
                <a:tab pos="5656580" algn="l"/>
              </a:tabLst>
            </a:pPr>
            <a:r>
              <a:rPr sz="2650" b="1" spc="180" dirty="0">
                <a:solidFill>
                  <a:srgbClr val="F5E8DA"/>
                </a:solidFill>
                <a:latin typeface="Times New Roman"/>
                <a:cs typeface="Times New Roman"/>
              </a:rPr>
              <a:t>LOCATION	</a:t>
            </a:r>
            <a:r>
              <a:rPr sz="2650" b="1" spc="100" dirty="0">
                <a:solidFill>
                  <a:srgbClr val="F5E8DA"/>
                </a:solidFill>
                <a:latin typeface="Times New Roman"/>
                <a:cs typeface="Times New Roman"/>
              </a:rPr>
              <a:t>DE	</a:t>
            </a:r>
            <a:r>
              <a:rPr sz="2650" b="1" spc="130" dirty="0">
                <a:solidFill>
                  <a:srgbClr val="F5E8DA"/>
                </a:solidFill>
                <a:latin typeface="Times New Roman"/>
                <a:cs typeface="Times New Roman"/>
              </a:rPr>
              <a:t>MATÉRIEL	</a:t>
            </a:r>
            <a:r>
              <a:rPr sz="2650" b="1" spc="100" dirty="0">
                <a:solidFill>
                  <a:srgbClr val="F5E8DA"/>
                </a:solidFill>
                <a:latin typeface="Times New Roman"/>
                <a:cs typeface="Times New Roman"/>
              </a:rPr>
              <a:t>DE	</a:t>
            </a:r>
            <a:r>
              <a:rPr sz="265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BATIMENT</a:t>
            </a:r>
            <a:endParaRPr sz="26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0419" y="7995739"/>
            <a:ext cx="7006155" cy="3035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4092" y="2174104"/>
            <a:ext cx="7006155" cy="303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7" y="253916"/>
            <a:ext cx="3118485" cy="2757805"/>
          </a:xfrm>
          <a:custGeom>
            <a:avLst/>
            <a:gdLst/>
            <a:ahLst/>
            <a:cxnLst/>
            <a:rect l="l" t="t" r="r" b="b"/>
            <a:pathLst>
              <a:path w="3118485" h="2757805">
                <a:moveTo>
                  <a:pt x="1596809" y="681257"/>
                </a:moveTo>
                <a:lnTo>
                  <a:pt x="326322" y="1457735"/>
                </a:lnTo>
                <a:lnTo>
                  <a:pt x="321513" y="1445790"/>
                </a:lnTo>
                <a:lnTo>
                  <a:pt x="319837" y="1431930"/>
                </a:lnTo>
                <a:lnTo>
                  <a:pt x="1576803" y="663715"/>
                </a:lnTo>
                <a:lnTo>
                  <a:pt x="1588373" y="671529"/>
                </a:lnTo>
                <a:lnTo>
                  <a:pt x="1596809" y="681257"/>
                </a:lnTo>
                <a:close/>
              </a:path>
              <a:path w="3118485" h="2757805">
                <a:moveTo>
                  <a:pt x="1595956" y="711546"/>
                </a:moveTo>
                <a:lnTo>
                  <a:pt x="353666" y="1470791"/>
                </a:lnTo>
                <a:lnTo>
                  <a:pt x="339705" y="1464439"/>
                </a:lnTo>
                <a:lnTo>
                  <a:pt x="328136" y="1456626"/>
                </a:lnTo>
                <a:lnTo>
                  <a:pt x="1594995" y="682365"/>
                </a:lnTo>
                <a:lnTo>
                  <a:pt x="1596671" y="696225"/>
                </a:lnTo>
                <a:lnTo>
                  <a:pt x="1595956" y="711546"/>
                </a:lnTo>
                <a:close/>
              </a:path>
              <a:path w="3118485" h="2757805">
                <a:moveTo>
                  <a:pt x="771596" y="1289787"/>
                </a:moveTo>
                <a:lnTo>
                  <a:pt x="710298" y="1327250"/>
                </a:lnTo>
                <a:lnTo>
                  <a:pt x="724852" y="1243935"/>
                </a:lnTo>
                <a:lnTo>
                  <a:pt x="786124" y="1206487"/>
                </a:lnTo>
                <a:lnTo>
                  <a:pt x="771596" y="1289787"/>
                </a:lnTo>
                <a:close/>
              </a:path>
              <a:path w="3118485" h="2757805">
                <a:moveTo>
                  <a:pt x="944824" y="1183916"/>
                </a:moveTo>
                <a:lnTo>
                  <a:pt x="883526" y="1221379"/>
                </a:lnTo>
                <a:lnTo>
                  <a:pt x="898053" y="1138080"/>
                </a:lnTo>
                <a:lnTo>
                  <a:pt x="959351" y="1100617"/>
                </a:lnTo>
                <a:lnTo>
                  <a:pt x="944824" y="1183916"/>
                </a:lnTo>
                <a:close/>
              </a:path>
              <a:path w="3118485" h="2757805">
                <a:moveTo>
                  <a:pt x="1023958" y="2623959"/>
                </a:moveTo>
                <a:lnTo>
                  <a:pt x="918612" y="2688343"/>
                </a:lnTo>
                <a:lnTo>
                  <a:pt x="872733" y="2701498"/>
                </a:lnTo>
                <a:lnTo>
                  <a:pt x="834385" y="2724936"/>
                </a:lnTo>
                <a:lnTo>
                  <a:pt x="747576" y="2748222"/>
                </a:lnTo>
                <a:lnTo>
                  <a:pt x="699324" y="2747944"/>
                </a:lnTo>
                <a:lnTo>
                  <a:pt x="659015" y="2757695"/>
                </a:lnTo>
                <a:lnTo>
                  <a:pt x="613507" y="2755740"/>
                </a:lnTo>
                <a:lnTo>
                  <a:pt x="569527" y="2752851"/>
                </a:lnTo>
                <a:lnTo>
                  <a:pt x="520555" y="2738129"/>
                </a:lnTo>
                <a:lnTo>
                  <a:pt x="479939" y="2733184"/>
                </a:lnTo>
                <a:lnTo>
                  <a:pt x="441162" y="2727115"/>
                </a:lnTo>
                <a:lnTo>
                  <a:pt x="397702" y="2709024"/>
                </a:lnTo>
                <a:lnTo>
                  <a:pt x="356287" y="2689683"/>
                </a:lnTo>
                <a:lnTo>
                  <a:pt x="317020" y="2669029"/>
                </a:lnTo>
                <a:lnTo>
                  <a:pt x="280004" y="2647000"/>
                </a:lnTo>
                <a:lnTo>
                  <a:pt x="245342" y="2623532"/>
                </a:lnTo>
                <a:lnTo>
                  <a:pt x="206515" y="2587725"/>
                </a:lnTo>
                <a:lnTo>
                  <a:pt x="176873" y="2561190"/>
                </a:lnTo>
                <a:lnTo>
                  <a:pt x="143272" y="2522189"/>
                </a:lnTo>
                <a:lnTo>
                  <a:pt x="119062" y="2492333"/>
                </a:lnTo>
                <a:lnTo>
                  <a:pt x="91100" y="2449886"/>
                </a:lnTo>
                <a:lnTo>
                  <a:pt x="66103" y="2405627"/>
                </a:lnTo>
                <a:lnTo>
                  <a:pt x="50646" y="2370422"/>
                </a:lnTo>
                <a:lnTo>
                  <a:pt x="31379" y="2322661"/>
                </a:lnTo>
                <a:lnTo>
                  <a:pt x="14817" y="2273247"/>
                </a:lnTo>
                <a:lnTo>
                  <a:pt x="7477" y="2233080"/>
                </a:lnTo>
                <a:lnTo>
                  <a:pt x="2632" y="2191389"/>
                </a:lnTo>
                <a:lnTo>
                  <a:pt x="175" y="2148239"/>
                </a:lnTo>
                <a:lnTo>
                  <a:pt x="0" y="2103694"/>
                </a:lnTo>
                <a:lnTo>
                  <a:pt x="2000" y="2057819"/>
                </a:lnTo>
                <a:lnTo>
                  <a:pt x="6072" y="2010678"/>
                </a:lnTo>
                <a:lnTo>
                  <a:pt x="12107" y="1962337"/>
                </a:lnTo>
                <a:lnTo>
                  <a:pt x="26624" y="1923697"/>
                </a:lnTo>
                <a:lnTo>
                  <a:pt x="42893" y="1883986"/>
                </a:lnTo>
                <a:lnTo>
                  <a:pt x="60809" y="1843268"/>
                </a:lnTo>
                <a:lnTo>
                  <a:pt x="80265" y="1801609"/>
                </a:lnTo>
                <a:lnTo>
                  <a:pt x="101156" y="1759073"/>
                </a:lnTo>
                <a:lnTo>
                  <a:pt x="129998" y="1726561"/>
                </a:lnTo>
                <a:lnTo>
                  <a:pt x="160064" y="1693303"/>
                </a:lnTo>
                <a:lnTo>
                  <a:pt x="223439" y="1624802"/>
                </a:lnTo>
                <a:lnTo>
                  <a:pt x="1796222" y="663571"/>
                </a:lnTo>
                <a:lnTo>
                  <a:pt x="1843501" y="649560"/>
                </a:lnTo>
                <a:lnTo>
                  <a:pt x="1895416" y="647599"/>
                </a:lnTo>
                <a:lnTo>
                  <a:pt x="1938413" y="636205"/>
                </a:lnTo>
                <a:lnTo>
                  <a:pt x="289426" y="1644009"/>
                </a:lnTo>
                <a:lnTo>
                  <a:pt x="256199" y="1679200"/>
                </a:lnTo>
                <a:lnTo>
                  <a:pt x="217375" y="1702928"/>
                </a:lnTo>
                <a:lnTo>
                  <a:pt x="186327" y="1736787"/>
                </a:lnTo>
                <a:lnTo>
                  <a:pt x="163186" y="1780699"/>
                </a:lnTo>
                <a:lnTo>
                  <a:pt x="134833" y="1812911"/>
                </a:lnTo>
                <a:lnTo>
                  <a:pt x="114645" y="1855017"/>
                </a:lnTo>
                <a:lnTo>
                  <a:pt x="96127" y="1896103"/>
                </a:lnTo>
                <a:lnTo>
                  <a:pt x="79409" y="1936089"/>
                </a:lnTo>
                <a:lnTo>
                  <a:pt x="64618" y="1974896"/>
                </a:lnTo>
                <a:lnTo>
                  <a:pt x="58509" y="2023283"/>
                </a:lnTo>
                <a:lnTo>
                  <a:pt x="54585" y="2070333"/>
                </a:lnTo>
                <a:lnTo>
                  <a:pt x="52978" y="2115967"/>
                </a:lnTo>
                <a:lnTo>
                  <a:pt x="53815" y="2160108"/>
                </a:lnTo>
                <a:lnTo>
                  <a:pt x="57226" y="2202676"/>
                </a:lnTo>
                <a:lnTo>
                  <a:pt x="63340" y="2243591"/>
                </a:lnTo>
                <a:lnTo>
                  <a:pt x="78908" y="2293612"/>
                </a:lnTo>
                <a:lnTo>
                  <a:pt x="90815" y="2330988"/>
                </a:lnTo>
                <a:lnTo>
                  <a:pt x="112435" y="2377311"/>
                </a:lnTo>
                <a:lnTo>
                  <a:pt x="137274" y="2421666"/>
                </a:lnTo>
                <a:lnTo>
                  <a:pt x="165410" y="2464007"/>
                </a:lnTo>
                <a:lnTo>
                  <a:pt x="190127" y="2493553"/>
                </a:lnTo>
                <a:lnTo>
                  <a:pt x="224542" y="2532056"/>
                </a:lnTo>
                <a:lnTo>
                  <a:pt x="255283" y="2557920"/>
                </a:lnTo>
                <a:lnTo>
                  <a:pt x="295465" y="2592898"/>
                </a:lnTo>
                <a:lnTo>
                  <a:pt x="331716" y="2615395"/>
                </a:lnTo>
                <a:lnTo>
                  <a:pt x="370531" y="2636325"/>
                </a:lnTo>
                <a:lnTo>
                  <a:pt x="411780" y="2655767"/>
                </a:lnTo>
                <a:lnTo>
                  <a:pt x="455337" y="2673799"/>
                </a:lnTo>
                <a:lnTo>
                  <a:pt x="494450" y="2679663"/>
                </a:lnTo>
                <a:lnTo>
                  <a:pt x="542236" y="2695110"/>
                </a:lnTo>
                <a:lnTo>
                  <a:pt x="585322" y="2698546"/>
                </a:lnTo>
                <a:lnTo>
                  <a:pt x="630202" y="2700884"/>
                </a:lnTo>
                <a:lnTo>
                  <a:pt x="676749" y="2702205"/>
                </a:lnTo>
                <a:lnTo>
                  <a:pt x="718211" y="2691749"/>
                </a:lnTo>
                <a:lnTo>
                  <a:pt x="761083" y="2680431"/>
                </a:lnTo>
                <a:lnTo>
                  <a:pt x="850546" y="2655522"/>
                </a:lnTo>
                <a:lnTo>
                  <a:pt x="896880" y="2642089"/>
                </a:lnTo>
                <a:lnTo>
                  <a:pt x="1155047" y="2484306"/>
                </a:lnTo>
                <a:lnTo>
                  <a:pt x="1099050" y="2548297"/>
                </a:lnTo>
                <a:lnTo>
                  <a:pt x="1065961" y="2568520"/>
                </a:lnTo>
                <a:lnTo>
                  <a:pt x="1045339" y="2596008"/>
                </a:lnTo>
                <a:lnTo>
                  <a:pt x="1023958" y="2623959"/>
                </a:lnTo>
                <a:close/>
              </a:path>
              <a:path w="3118485" h="2757805">
                <a:moveTo>
                  <a:pt x="2503971" y="662657"/>
                </a:moveTo>
                <a:lnTo>
                  <a:pt x="2465955" y="685891"/>
                </a:lnTo>
                <a:lnTo>
                  <a:pt x="2418523" y="685112"/>
                </a:lnTo>
                <a:lnTo>
                  <a:pt x="2376296" y="681152"/>
                </a:lnTo>
                <a:lnTo>
                  <a:pt x="2299707" y="638656"/>
                </a:lnTo>
                <a:lnTo>
                  <a:pt x="2274717" y="609277"/>
                </a:lnTo>
                <a:lnTo>
                  <a:pt x="2252807" y="563131"/>
                </a:lnTo>
                <a:lnTo>
                  <a:pt x="2245985" y="522648"/>
                </a:lnTo>
                <a:lnTo>
                  <a:pt x="2246581" y="477631"/>
                </a:lnTo>
                <a:lnTo>
                  <a:pt x="2253547" y="428722"/>
                </a:lnTo>
                <a:lnTo>
                  <a:pt x="2279081" y="398232"/>
                </a:lnTo>
                <a:lnTo>
                  <a:pt x="2302267" y="354294"/>
                </a:lnTo>
                <a:lnTo>
                  <a:pt x="2384346" y="304130"/>
                </a:lnTo>
                <a:lnTo>
                  <a:pt x="2430503" y="290804"/>
                </a:lnTo>
                <a:lnTo>
                  <a:pt x="2479543" y="290601"/>
                </a:lnTo>
                <a:lnTo>
                  <a:pt x="2496566" y="295081"/>
                </a:lnTo>
                <a:lnTo>
                  <a:pt x="2368418" y="373401"/>
                </a:lnTo>
                <a:lnTo>
                  <a:pt x="2334940" y="408745"/>
                </a:lnTo>
                <a:lnTo>
                  <a:pt x="2306705" y="440886"/>
                </a:lnTo>
                <a:lnTo>
                  <a:pt x="2299065" y="490207"/>
                </a:lnTo>
                <a:lnTo>
                  <a:pt x="2300884" y="533748"/>
                </a:lnTo>
                <a:lnTo>
                  <a:pt x="2320890" y="581057"/>
                </a:lnTo>
                <a:lnTo>
                  <a:pt x="2336186" y="601476"/>
                </a:lnTo>
                <a:lnTo>
                  <a:pt x="2348682" y="608724"/>
                </a:lnTo>
                <a:lnTo>
                  <a:pt x="2371201" y="624729"/>
                </a:lnTo>
                <a:lnTo>
                  <a:pt x="2390078" y="628076"/>
                </a:lnTo>
                <a:lnTo>
                  <a:pt x="2518769" y="549424"/>
                </a:lnTo>
                <a:lnTo>
                  <a:pt x="2527104" y="559214"/>
                </a:lnTo>
                <a:lnTo>
                  <a:pt x="2535433" y="583893"/>
                </a:lnTo>
                <a:lnTo>
                  <a:pt x="2535243" y="613776"/>
                </a:lnTo>
                <a:lnTo>
                  <a:pt x="2521890" y="636821"/>
                </a:lnTo>
                <a:lnTo>
                  <a:pt x="2497349" y="651820"/>
                </a:lnTo>
                <a:lnTo>
                  <a:pt x="2503971" y="662657"/>
                </a:lnTo>
                <a:close/>
              </a:path>
              <a:path w="3118485" h="2757805">
                <a:moveTo>
                  <a:pt x="2794840" y="499772"/>
                </a:moveTo>
                <a:lnTo>
                  <a:pt x="2726181" y="541734"/>
                </a:lnTo>
                <a:lnTo>
                  <a:pt x="2735664" y="491286"/>
                </a:lnTo>
                <a:lnTo>
                  <a:pt x="2751917" y="451585"/>
                </a:lnTo>
                <a:lnTo>
                  <a:pt x="2761434" y="401116"/>
                </a:lnTo>
                <a:lnTo>
                  <a:pt x="2770580" y="350874"/>
                </a:lnTo>
                <a:lnTo>
                  <a:pt x="2779092" y="301020"/>
                </a:lnTo>
                <a:lnTo>
                  <a:pt x="2786711" y="251711"/>
                </a:lnTo>
                <a:lnTo>
                  <a:pt x="2793177" y="203107"/>
                </a:lnTo>
                <a:lnTo>
                  <a:pt x="2798229" y="155367"/>
                </a:lnTo>
                <a:lnTo>
                  <a:pt x="2804664" y="136550"/>
                </a:lnTo>
                <a:lnTo>
                  <a:pt x="2821515" y="96483"/>
                </a:lnTo>
                <a:lnTo>
                  <a:pt x="2866731" y="39081"/>
                </a:lnTo>
                <a:lnTo>
                  <a:pt x="2908782" y="13381"/>
                </a:lnTo>
                <a:lnTo>
                  <a:pt x="2955030" y="0"/>
                </a:lnTo>
                <a:lnTo>
                  <a:pt x="3009461" y="11385"/>
                </a:lnTo>
                <a:lnTo>
                  <a:pt x="2897339" y="79910"/>
                </a:lnTo>
                <a:lnTo>
                  <a:pt x="2875348" y="108235"/>
                </a:lnTo>
                <a:lnTo>
                  <a:pt x="2857193" y="149098"/>
                </a:lnTo>
                <a:lnTo>
                  <a:pt x="2851684" y="197118"/>
                </a:lnTo>
                <a:lnTo>
                  <a:pt x="2843917" y="231633"/>
                </a:lnTo>
                <a:lnTo>
                  <a:pt x="2838696" y="279476"/>
                </a:lnTo>
                <a:lnTo>
                  <a:pt x="2829956" y="329470"/>
                </a:lnTo>
                <a:lnTo>
                  <a:pt x="2818257" y="381272"/>
                </a:lnTo>
                <a:lnTo>
                  <a:pt x="2804158" y="434541"/>
                </a:lnTo>
                <a:lnTo>
                  <a:pt x="2794840" y="499772"/>
                </a:lnTo>
                <a:close/>
              </a:path>
              <a:path w="3118485" h="2757805">
                <a:moveTo>
                  <a:pt x="2321990" y="1145980"/>
                </a:moveTo>
                <a:lnTo>
                  <a:pt x="2195747" y="1223135"/>
                </a:lnTo>
                <a:lnTo>
                  <a:pt x="2225975" y="1189776"/>
                </a:lnTo>
                <a:lnTo>
                  <a:pt x="2253732" y="1157928"/>
                </a:lnTo>
                <a:lnTo>
                  <a:pt x="2271897" y="1117058"/>
                </a:lnTo>
                <a:lnTo>
                  <a:pt x="2286594" y="1078308"/>
                </a:lnTo>
                <a:lnTo>
                  <a:pt x="2290705" y="1031143"/>
                </a:lnTo>
                <a:lnTo>
                  <a:pt x="2290352" y="986706"/>
                </a:lnTo>
                <a:lnTo>
                  <a:pt x="2285040" y="945301"/>
                </a:lnTo>
                <a:lnTo>
                  <a:pt x="2274271" y="907231"/>
                </a:lnTo>
                <a:lnTo>
                  <a:pt x="2250923" y="861964"/>
                </a:lnTo>
                <a:lnTo>
                  <a:pt x="2221240" y="820569"/>
                </a:lnTo>
                <a:lnTo>
                  <a:pt x="2185546" y="782847"/>
                </a:lnTo>
                <a:lnTo>
                  <a:pt x="2184026" y="783776"/>
                </a:lnTo>
                <a:lnTo>
                  <a:pt x="2174621" y="774640"/>
                </a:lnTo>
                <a:lnTo>
                  <a:pt x="2131735" y="741314"/>
                </a:lnTo>
                <a:lnTo>
                  <a:pt x="2090541" y="721838"/>
                </a:lnTo>
                <a:lnTo>
                  <a:pt x="2044849" y="705111"/>
                </a:lnTo>
                <a:lnTo>
                  <a:pt x="2001715" y="701705"/>
                </a:lnTo>
                <a:lnTo>
                  <a:pt x="1948326" y="689683"/>
                </a:lnTo>
                <a:lnTo>
                  <a:pt x="1904981" y="701289"/>
                </a:lnTo>
                <a:lnTo>
                  <a:pt x="1852247" y="703751"/>
                </a:lnTo>
                <a:lnTo>
                  <a:pt x="1803800" y="718475"/>
                </a:lnTo>
                <a:lnTo>
                  <a:pt x="1938413" y="636205"/>
                </a:lnTo>
                <a:lnTo>
                  <a:pt x="1985429" y="637239"/>
                </a:lnTo>
                <a:lnTo>
                  <a:pt x="2036155" y="650889"/>
                </a:lnTo>
                <a:lnTo>
                  <a:pt x="2083659" y="666508"/>
                </a:lnTo>
                <a:lnTo>
                  <a:pt x="2127634" y="684284"/>
                </a:lnTo>
                <a:lnTo>
                  <a:pt x="2167771" y="704406"/>
                </a:lnTo>
                <a:lnTo>
                  <a:pt x="2203760" y="727063"/>
                </a:lnTo>
                <a:lnTo>
                  <a:pt x="2204353" y="726701"/>
                </a:lnTo>
                <a:lnTo>
                  <a:pt x="2211569" y="737175"/>
                </a:lnTo>
                <a:lnTo>
                  <a:pt x="2213527" y="735978"/>
                </a:lnTo>
                <a:lnTo>
                  <a:pt x="2221541" y="745964"/>
                </a:lnTo>
                <a:lnTo>
                  <a:pt x="2222804" y="745192"/>
                </a:lnTo>
                <a:lnTo>
                  <a:pt x="2290257" y="793272"/>
                </a:lnTo>
                <a:lnTo>
                  <a:pt x="2349926" y="816341"/>
                </a:lnTo>
                <a:lnTo>
                  <a:pt x="2368521" y="819860"/>
                </a:lnTo>
                <a:lnTo>
                  <a:pt x="2309517" y="855921"/>
                </a:lnTo>
                <a:lnTo>
                  <a:pt x="2330349" y="902726"/>
                </a:lnTo>
                <a:lnTo>
                  <a:pt x="2339343" y="941881"/>
                </a:lnTo>
                <a:lnTo>
                  <a:pt x="2343510" y="983987"/>
                </a:lnTo>
                <a:lnTo>
                  <a:pt x="2343238" y="1028805"/>
                </a:lnTo>
                <a:lnTo>
                  <a:pt x="2338916" y="1076098"/>
                </a:lnTo>
                <a:lnTo>
                  <a:pt x="2330931" y="1125631"/>
                </a:lnTo>
                <a:lnTo>
                  <a:pt x="2321990" y="1145980"/>
                </a:lnTo>
                <a:close/>
              </a:path>
              <a:path w="3118485" h="2757805">
                <a:moveTo>
                  <a:pt x="2722765" y="677778"/>
                </a:moveTo>
                <a:lnTo>
                  <a:pt x="2553323" y="781336"/>
                </a:lnTo>
                <a:lnTo>
                  <a:pt x="2589261" y="744487"/>
                </a:lnTo>
                <a:lnTo>
                  <a:pt x="2622306" y="709407"/>
                </a:lnTo>
                <a:lnTo>
                  <a:pt x="2651600" y="676620"/>
                </a:lnTo>
                <a:lnTo>
                  <a:pt x="2663040" y="624976"/>
                </a:lnTo>
                <a:lnTo>
                  <a:pt x="2669015" y="576672"/>
                </a:lnTo>
                <a:lnTo>
                  <a:pt x="2668668" y="532232"/>
                </a:lnTo>
                <a:lnTo>
                  <a:pt x="2654518" y="481344"/>
                </a:lnTo>
                <a:lnTo>
                  <a:pt x="2632330" y="435368"/>
                </a:lnTo>
                <a:lnTo>
                  <a:pt x="2608108" y="405519"/>
                </a:lnTo>
                <a:lnTo>
                  <a:pt x="2575842" y="380587"/>
                </a:lnTo>
                <a:lnTo>
                  <a:pt x="2536527" y="359963"/>
                </a:lnTo>
                <a:lnTo>
                  <a:pt x="2497780" y="353875"/>
                </a:lnTo>
                <a:lnTo>
                  <a:pt x="2453976" y="350879"/>
                </a:lnTo>
                <a:lnTo>
                  <a:pt x="2412731" y="361202"/>
                </a:lnTo>
                <a:lnTo>
                  <a:pt x="2368418" y="373401"/>
                </a:lnTo>
                <a:lnTo>
                  <a:pt x="2496566" y="295081"/>
                </a:lnTo>
                <a:lnTo>
                  <a:pt x="2576235" y="320810"/>
                </a:lnTo>
                <a:lnTo>
                  <a:pt x="2615557" y="341431"/>
                </a:lnTo>
                <a:lnTo>
                  <a:pt x="2647723" y="366424"/>
                </a:lnTo>
                <a:lnTo>
                  <a:pt x="2678504" y="407148"/>
                </a:lnTo>
                <a:lnTo>
                  <a:pt x="2696707" y="440675"/>
                </a:lnTo>
                <a:lnTo>
                  <a:pt x="2711703" y="476162"/>
                </a:lnTo>
                <a:lnTo>
                  <a:pt x="2717051" y="502662"/>
                </a:lnTo>
                <a:lnTo>
                  <a:pt x="2726181" y="541734"/>
                </a:lnTo>
                <a:lnTo>
                  <a:pt x="2794840" y="499772"/>
                </a:lnTo>
                <a:lnTo>
                  <a:pt x="2777617" y="554951"/>
                </a:lnTo>
                <a:lnTo>
                  <a:pt x="2759670" y="610571"/>
                </a:lnTo>
                <a:lnTo>
                  <a:pt x="2722765" y="677778"/>
                </a:lnTo>
                <a:close/>
              </a:path>
              <a:path w="3118485" h="2757805">
                <a:moveTo>
                  <a:pt x="3095710" y="226586"/>
                </a:moveTo>
                <a:lnTo>
                  <a:pt x="3017825" y="274187"/>
                </a:lnTo>
                <a:lnTo>
                  <a:pt x="2993748" y="274018"/>
                </a:lnTo>
                <a:lnTo>
                  <a:pt x="2971599" y="272671"/>
                </a:lnTo>
                <a:lnTo>
                  <a:pt x="2969691" y="258952"/>
                </a:lnTo>
                <a:lnTo>
                  <a:pt x="2957463" y="251542"/>
                </a:lnTo>
                <a:lnTo>
                  <a:pt x="3049679" y="195183"/>
                </a:lnTo>
                <a:lnTo>
                  <a:pt x="3050209" y="179974"/>
                </a:lnTo>
                <a:lnTo>
                  <a:pt x="3062912" y="172211"/>
                </a:lnTo>
                <a:lnTo>
                  <a:pt x="3059537" y="129621"/>
                </a:lnTo>
                <a:lnTo>
                  <a:pt x="3026423" y="75439"/>
                </a:lnTo>
                <a:lnTo>
                  <a:pt x="2959809" y="56615"/>
                </a:lnTo>
                <a:lnTo>
                  <a:pt x="2926094" y="62336"/>
                </a:lnTo>
                <a:lnTo>
                  <a:pt x="3009461" y="11385"/>
                </a:lnTo>
                <a:lnTo>
                  <a:pt x="3052049" y="30009"/>
                </a:lnTo>
                <a:lnTo>
                  <a:pt x="3083278" y="55576"/>
                </a:lnTo>
                <a:lnTo>
                  <a:pt x="3103146" y="88085"/>
                </a:lnTo>
                <a:lnTo>
                  <a:pt x="3118278" y="138373"/>
                </a:lnTo>
                <a:lnTo>
                  <a:pt x="3115426" y="184768"/>
                </a:lnTo>
                <a:lnTo>
                  <a:pt x="3106537" y="205085"/>
                </a:lnTo>
                <a:lnTo>
                  <a:pt x="3095710" y="226586"/>
                </a:lnTo>
                <a:close/>
              </a:path>
              <a:path w="3118485" h="2757805">
                <a:moveTo>
                  <a:pt x="3042119" y="199803"/>
                </a:moveTo>
                <a:lnTo>
                  <a:pt x="2953338" y="254063"/>
                </a:lnTo>
                <a:lnTo>
                  <a:pt x="2944151" y="244793"/>
                </a:lnTo>
                <a:lnTo>
                  <a:pt x="2936604" y="234522"/>
                </a:lnTo>
                <a:lnTo>
                  <a:pt x="2930837" y="223162"/>
                </a:lnTo>
                <a:lnTo>
                  <a:pt x="2926879" y="210697"/>
                </a:lnTo>
                <a:lnTo>
                  <a:pt x="2931269" y="208015"/>
                </a:lnTo>
                <a:lnTo>
                  <a:pt x="2930675" y="193493"/>
                </a:lnTo>
                <a:lnTo>
                  <a:pt x="2931323" y="178213"/>
                </a:lnTo>
                <a:lnTo>
                  <a:pt x="2984843" y="145504"/>
                </a:lnTo>
                <a:lnTo>
                  <a:pt x="2998827" y="151841"/>
                </a:lnTo>
                <a:lnTo>
                  <a:pt x="3014258" y="157294"/>
                </a:lnTo>
                <a:lnTo>
                  <a:pt x="3025510" y="165301"/>
                </a:lnTo>
                <a:lnTo>
                  <a:pt x="3039211" y="186696"/>
                </a:lnTo>
                <a:lnTo>
                  <a:pt x="3042119" y="199803"/>
                </a:lnTo>
                <a:close/>
              </a:path>
              <a:path w="3118485" h="2757805">
                <a:moveTo>
                  <a:pt x="2518769" y="549424"/>
                </a:moveTo>
                <a:lnTo>
                  <a:pt x="2390078" y="628076"/>
                </a:lnTo>
                <a:lnTo>
                  <a:pt x="2382647" y="602849"/>
                </a:lnTo>
                <a:lnTo>
                  <a:pt x="2383497" y="572562"/>
                </a:lnTo>
                <a:lnTo>
                  <a:pt x="2397299" y="549242"/>
                </a:lnTo>
                <a:lnTo>
                  <a:pt x="2447484" y="518571"/>
                </a:lnTo>
                <a:lnTo>
                  <a:pt x="2474855" y="516727"/>
                </a:lnTo>
                <a:lnTo>
                  <a:pt x="2502100" y="529844"/>
                </a:lnTo>
                <a:lnTo>
                  <a:pt x="2518769" y="549424"/>
                </a:lnTo>
                <a:close/>
              </a:path>
              <a:path w="3118485" h="2757805">
                <a:moveTo>
                  <a:pt x="2190035" y="1301046"/>
                </a:moveTo>
                <a:lnTo>
                  <a:pt x="2141528" y="1315808"/>
                </a:lnTo>
                <a:lnTo>
                  <a:pt x="2095461" y="1329078"/>
                </a:lnTo>
                <a:lnTo>
                  <a:pt x="2052499" y="1340451"/>
                </a:lnTo>
                <a:lnTo>
                  <a:pt x="2000061" y="1327847"/>
                </a:lnTo>
                <a:lnTo>
                  <a:pt x="1958678" y="1323371"/>
                </a:lnTo>
                <a:lnTo>
                  <a:pt x="1915769" y="1304943"/>
                </a:lnTo>
                <a:lnTo>
                  <a:pt x="1878621" y="1282994"/>
                </a:lnTo>
                <a:lnTo>
                  <a:pt x="1841275" y="1246283"/>
                </a:lnTo>
                <a:lnTo>
                  <a:pt x="1811018" y="1205238"/>
                </a:lnTo>
                <a:lnTo>
                  <a:pt x="1788420" y="1159514"/>
                </a:lnTo>
                <a:lnTo>
                  <a:pt x="1779713" y="1120183"/>
                </a:lnTo>
                <a:lnTo>
                  <a:pt x="1777500" y="1076883"/>
                </a:lnTo>
                <a:lnTo>
                  <a:pt x="1787628" y="1040925"/>
                </a:lnTo>
                <a:lnTo>
                  <a:pt x="1796077" y="991109"/>
                </a:lnTo>
                <a:lnTo>
                  <a:pt x="1821940" y="960418"/>
                </a:lnTo>
                <a:lnTo>
                  <a:pt x="1851196" y="927654"/>
                </a:lnTo>
                <a:lnTo>
                  <a:pt x="1883071" y="893289"/>
                </a:lnTo>
                <a:lnTo>
                  <a:pt x="1889694" y="904126"/>
                </a:lnTo>
                <a:lnTo>
                  <a:pt x="1928113" y="895529"/>
                </a:lnTo>
                <a:lnTo>
                  <a:pt x="1960624" y="890544"/>
                </a:lnTo>
                <a:lnTo>
                  <a:pt x="1997906" y="912410"/>
                </a:lnTo>
                <a:lnTo>
                  <a:pt x="2006654" y="921948"/>
                </a:lnTo>
                <a:lnTo>
                  <a:pt x="1842753" y="1022119"/>
                </a:lnTo>
                <a:lnTo>
                  <a:pt x="1831914" y="1058511"/>
                </a:lnTo>
                <a:lnTo>
                  <a:pt x="1833365" y="1102276"/>
                </a:lnTo>
                <a:lnTo>
                  <a:pt x="1841464" y="1141979"/>
                </a:lnTo>
                <a:lnTo>
                  <a:pt x="1857192" y="1177019"/>
                </a:lnTo>
                <a:lnTo>
                  <a:pt x="1888634" y="1217339"/>
                </a:lnTo>
                <a:lnTo>
                  <a:pt x="1929224" y="1252068"/>
                </a:lnTo>
                <a:lnTo>
                  <a:pt x="1971206" y="1271062"/>
                </a:lnTo>
                <a:lnTo>
                  <a:pt x="2013450" y="1275012"/>
                </a:lnTo>
                <a:lnTo>
                  <a:pt x="2068069" y="1286283"/>
                </a:lnTo>
                <a:lnTo>
                  <a:pt x="2114062" y="1273058"/>
                </a:lnTo>
                <a:lnTo>
                  <a:pt x="2321990" y="1145980"/>
                </a:lnTo>
                <a:lnTo>
                  <a:pt x="2313048" y="1166328"/>
                </a:lnTo>
                <a:lnTo>
                  <a:pt x="2285655" y="1197954"/>
                </a:lnTo>
                <a:lnTo>
                  <a:pt x="2262387" y="1241943"/>
                </a:lnTo>
                <a:lnTo>
                  <a:pt x="2223761" y="1265550"/>
                </a:lnTo>
                <a:lnTo>
                  <a:pt x="2190035" y="1301046"/>
                </a:lnTo>
                <a:close/>
              </a:path>
              <a:path w="3118485" h="2757805">
                <a:moveTo>
                  <a:pt x="2018670" y="1048561"/>
                </a:moveTo>
                <a:lnTo>
                  <a:pt x="1952693" y="1088884"/>
                </a:lnTo>
                <a:lnTo>
                  <a:pt x="1912483" y="1083691"/>
                </a:lnTo>
                <a:lnTo>
                  <a:pt x="1881046" y="1073136"/>
                </a:lnTo>
                <a:lnTo>
                  <a:pt x="1854504" y="1044705"/>
                </a:lnTo>
                <a:lnTo>
                  <a:pt x="1847881" y="1033869"/>
                </a:lnTo>
                <a:lnTo>
                  <a:pt x="1848422" y="1033538"/>
                </a:lnTo>
                <a:lnTo>
                  <a:pt x="1842753" y="1022119"/>
                </a:lnTo>
                <a:lnTo>
                  <a:pt x="2006654" y="921948"/>
                </a:lnTo>
                <a:lnTo>
                  <a:pt x="2024150" y="941023"/>
                </a:lnTo>
                <a:lnTo>
                  <a:pt x="2037341" y="977613"/>
                </a:lnTo>
                <a:lnTo>
                  <a:pt x="2032390" y="1010408"/>
                </a:lnTo>
                <a:lnTo>
                  <a:pt x="2018670" y="1048561"/>
                </a:lnTo>
                <a:close/>
              </a:path>
              <a:path w="3118485" h="2757805">
                <a:moveTo>
                  <a:pt x="2620602" y="799753"/>
                </a:moveTo>
                <a:lnTo>
                  <a:pt x="2521158" y="860530"/>
                </a:lnTo>
                <a:lnTo>
                  <a:pt x="2479225" y="871274"/>
                </a:lnTo>
                <a:lnTo>
                  <a:pt x="2427218" y="873290"/>
                </a:lnTo>
                <a:lnTo>
                  <a:pt x="2374239" y="875902"/>
                </a:lnTo>
                <a:lnTo>
                  <a:pt x="2309517" y="855921"/>
                </a:lnTo>
                <a:lnTo>
                  <a:pt x="2368521" y="819860"/>
                </a:lnTo>
                <a:lnTo>
                  <a:pt x="2405713" y="826898"/>
                </a:lnTo>
                <a:lnTo>
                  <a:pt x="2448275" y="815769"/>
                </a:lnTo>
                <a:lnTo>
                  <a:pt x="2488138" y="806291"/>
                </a:lnTo>
                <a:lnTo>
                  <a:pt x="2522581" y="800124"/>
                </a:lnTo>
                <a:lnTo>
                  <a:pt x="2722765" y="677778"/>
                </a:lnTo>
                <a:lnTo>
                  <a:pt x="2710595" y="700100"/>
                </a:lnTo>
                <a:lnTo>
                  <a:pt x="2680586" y="733325"/>
                </a:lnTo>
                <a:lnTo>
                  <a:pt x="2652088" y="765626"/>
                </a:lnTo>
                <a:lnTo>
                  <a:pt x="2633304" y="777106"/>
                </a:lnTo>
                <a:lnTo>
                  <a:pt x="2620602" y="799753"/>
                </a:lnTo>
                <a:close/>
              </a:path>
              <a:path w="3118485" h="2757805">
                <a:moveTo>
                  <a:pt x="839483" y="2409254"/>
                </a:moveTo>
                <a:lnTo>
                  <a:pt x="796866" y="2435300"/>
                </a:lnTo>
                <a:lnTo>
                  <a:pt x="743903" y="2437901"/>
                </a:lnTo>
                <a:lnTo>
                  <a:pt x="701319" y="2449043"/>
                </a:lnTo>
                <a:lnTo>
                  <a:pt x="650105" y="2435691"/>
                </a:lnTo>
                <a:lnTo>
                  <a:pt x="604363" y="2418995"/>
                </a:lnTo>
                <a:lnTo>
                  <a:pt x="564951" y="2398430"/>
                </a:lnTo>
                <a:lnTo>
                  <a:pt x="526105" y="2362635"/>
                </a:lnTo>
                <a:lnTo>
                  <a:pt x="501927" y="2332760"/>
                </a:lnTo>
                <a:lnTo>
                  <a:pt x="478830" y="2287339"/>
                </a:lnTo>
                <a:lnTo>
                  <a:pt x="462164" y="2237989"/>
                </a:lnTo>
                <a:lnTo>
                  <a:pt x="458014" y="2195873"/>
                </a:lnTo>
                <a:lnTo>
                  <a:pt x="452597" y="2139647"/>
                </a:lnTo>
                <a:lnTo>
                  <a:pt x="465246" y="2102148"/>
                </a:lnTo>
                <a:lnTo>
                  <a:pt x="475555" y="2051196"/>
                </a:lnTo>
                <a:lnTo>
                  <a:pt x="496231" y="2008791"/>
                </a:lnTo>
                <a:lnTo>
                  <a:pt x="526739" y="1975262"/>
                </a:lnTo>
                <a:lnTo>
                  <a:pt x="559918" y="1940100"/>
                </a:lnTo>
                <a:lnTo>
                  <a:pt x="641663" y="1890140"/>
                </a:lnTo>
                <a:lnTo>
                  <a:pt x="686635" y="1877539"/>
                </a:lnTo>
                <a:lnTo>
                  <a:pt x="729847" y="1866013"/>
                </a:lnTo>
                <a:lnTo>
                  <a:pt x="770998" y="1855747"/>
                </a:lnTo>
                <a:lnTo>
                  <a:pt x="793705" y="1856753"/>
                </a:lnTo>
                <a:lnTo>
                  <a:pt x="590166" y="1981149"/>
                </a:lnTo>
                <a:lnTo>
                  <a:pt x="560833" y="2013961"/>
                </a:lnTo>
                <a:lnTo>
                  <a:pt x="540952" y="2055880"/>
                </a:lnTo>
                <a:lnTo>
                  <a:pt x="524504" y="2095700"/>
                </a:lnTo>
                <a:lnTo>
                  <a:pt x="512097" y="2133051"/>
                </a:lnTo>
                <a:lnTo>
                  <a:pt x="510958" y="2178399"/>
                </a:lnTo>
                <a:lnTo>
                  <a:pt x="515072" y="2220538"/>
                </a:lnTo>
                <a:lnTo>
                  <a:pt x="525043" y="2259096"/>
                </a:lnTo>
                <a:lnTo>
                  <a:pt x="548100" y="2304540"/>
                </a:lnTo>
                <a:lnTo>
                  <a:pt x="573094" y="2333917"/>
                </a:lnTo>
                <a:lnTo>
                  <a:pt x="614107" y="2368387"/>
                </a:lnTo>
                <a:lnTo>
                  <a:pt x="656614" y="2387061"/>
                </a:lnTo>
                <a:lnTo>
                  <a:pt x="697302" y="2390546"/>
                </a:lnTo>
                <a:lnTo>
                  <a:pt x="698025" y="2391520"/>
                </a:lnTo>
                <a:lnTo>
                  <a:pt x="877823" y="2281634"/>
                </a:lnTo>
                <a:lnTo>
                  <a:pt x="882117" y="2293894"/>
                </a:lnTo>
                <a:lnTo>
                  <a:pt x="882894" y="2338071"/>
                </a:lnTo>
                <a:lnTo>
                  <a:pt x="867748" y="2377096"/>
                </a:lnTo>
                <a:lnTo>
                  <a:pt x="832860" y="2398418"/>
                </a:lnTo>
                <a:lnTo>
                  <a:pt x="839483" y="2409254"/>
                </a:lnTo>
                <a:close/>
              </a:path>
              <a:path w="3118485" h="2757805">
                <a:moveTo>
                  <a:pt x="1251251" y="2261784"/>
                </a:moveTo>
                <a:lnTo>
                  <a:pt x="1174117" y="2308926"/>
                </a:lnTo>
                <a:lnTo>
                  <a:pt x="1199552" y="2263613"/>
                </a:lnTo>
                <a:lnTo>
                  <a:pt x="1218224" y="2207549"/>
                </a:lnTo>
                <a:lnTo>
                  <a:pt x="1229816" y="2140928"/>
                </a:lnTo>
                <a:lnTo>
                  <a:pt x="1247257" y="2085617"/>
                </a:lnTo>
                <a:lnTo>
                  <a:pt x="1263605" y="2030973"/>
                </a:lnTo>
                <a:lnTo>
                  <a:pt x="1271920" y="1966355"/>
                </a:lnTo>
                <a:lnTo>
                  <a:pt x="1285131" y="1913629"/>
                </a:lnTo>
                <a:lnTo>
                  <a:pt x="1296296" y="1862152"/>
                </a:lnTo>
                <a:lnTo>
                  <a:pt x="1305099" y="1812120"/>
                </a:lnTo>
                <a:lnTo>
                  <a:pt x="1311221" y="1763727"/>
                </a:lnTo>
                <a:lnTo>
                  <a:pt x="1314344" y="1717165"/>
                </a:lnTo>
                <a:lnTo>
                  <a:pt x="1320775" y="1683467"/>
                </a:lnTo>
                <a:lnTo>
                  <a:pt x="1323572" y="1651989"/>
                </a:lnTo>
                <a:lnTo>
                  <a:pt x="1322418" y="1622927"/>
                </a:lnTo>
                <a:lnTo>
                  <a:pt x="1328533" y="1589421"/>
                </a:lnTo>
                <a:lnTo>
                  <a:pt x="1343299" y="1565513"/>
                </a:lnTo>
                <a:lnTo>
                  <a:pt x="1353163" y="1529716"/>
                </a:lnTo>
                <a:lnTo>
                  <a:pt x="1371060" y="1503894"/>
                </a:lnTo>
                <a:lnTo>
                  <a:pt x="1405492" y="1467966"/>
                </a:lnTo>
                <a:lnTo>
                  <a:pt x="1488602" y="1417172"/>
                </a:lnTo>
                <a:lnTo>
                  <a:pt x="1534970" y="1403718"/>
                </a:lnTo>
                <a:lnTo>
                  <a:pt x="1585216" y="1402778"/>
                </a:lnTo>
                <a:lnTo>
                  <a:pt x="1608388" y="1403499"/>
                </a:lnTo>
                <a:lnTo>
                  <a:pt x="1447112" y="1502066"/>
                </a:lnTo>
                <a:lnTo>
                  <a:pt x="1414892" y="1536642"/>
                </a:lnTo>
                <a:lnTo>
                  <a:pt x="1391205" y="1580887"/>
                </a:lnTo>
                <a:lnTo>
                  <a:pt x="1379030" y="1632980"/>
                </a:lnTo>
                <a:lnTo>
                  <a:pt x="1377338" y="1663782"/>
                </a:lnTo>
                <a:lnTo>
                  <a:pt x="1372741" y="1696360"/>
                </a:lnTo>
                <a:lnTo>
                  <a:pt x="1365446" y="1730586"/>
                </a:lnTo>
                <a:lnTo>
                  <a:pt x="1362289" y="1777168"/>
                </a:lnTo>
                <a:lnTo>
                  <a:pt x="1356857" y="1825140"/>
                </a:lnTo>
                <a:lnTo>
                  <a:pt x="1349359" y="1874375"/>
                </a:lnTo>
                <a:lnTo>
                  <a:pt x="1340007" y="1924743"/>
                </a:lnTo>
                <a:lnTo>
                  <a:pt x="1329010" y="1976115"/>
                </a:lnTo>
                <a:lnTo>
                  <a:pt x="1316580" y="2028365"/>
                </a:lnTo>
                <a:lnTo>
                  <a:pt x="1302927" y="2081361"/>
                </a:lnTo>
                <a:lnTo>
                  <a:pt x="1288261" y="2134977"/>
                </a:lnTo>
                <a:lnTo>
                  <a:pt x="1272792" y="2189083"/>
                </a:lnTo>
                <a:lnTo>
                  <a:pt x="1251251" y="2261784"/>
                </a:lnTo>
                <a:close/>
              </a:path>
              <a:path w="3118485" h="2757805">
                <a:moveTo>
                  <a:pt x="1155047" y="2484306"/>
                </a:moveTo>
                <a:lnTo>
                  <a:pt x="937489" y="2617270"/>
                </a:lnTo>
                <a:lnTo>
                  <a:pt x="970547" y="2582182"/>
                </a:lnTo>
                <a:lnTo>
                  <a:pt x="1008875" y="2558757"/>
                </a:lnTo>
                <a:lnTo>
                  <a:pt x="1038974" y="2525477"/>
                </a:lnTo>
                <a:lnTo>
                  <a:pt x="1060589" y="2482499"/>
                </a:lnTo>
                <a:lnTo>
                  <a:pt x="1086713" y="2451649"/>
                </a:lnTo>
                <a:lnTo>
                  <a:pt x="1103845" y="2411410"/>
                </a:lnTo>
                <a:lnTo>
                  <a:pt x="1111731" y="2361938"/>
                </a:lnTo>
                <a:lnTo>
                  <a:pt x="1123364" y="2325061"/>
                </a:lnTo>
                <a:lnTo>
                  <a:pt x="1125243" y="2279260"/>
                </a:lnTo>
                <a:lnTo>
                  <a:pt x="1123738" y="2235528"/>
                </a:lnTo>
                <a:lnTo>
                  <a:pt x="1118594" y="2194019"/>
                </a:lnTo>
                <a:lnTo>
                  <a:pt x="1102934" y="2144054"/>
                </a:lnTo>
                <a:lnTo>
                  <a:pt x="1089751" y="2107458"/>
                </a:lnTo>
                <a:lnTo>
                  <a:pt x="1065545" y="2062716"/>
                </a:lnTo>
                <a:lnTo>
                  <a:pt x="1036103" y="2021174"/>
                </a:lnTo>
                <a:lnTo>
                  <a:pt x="1007665" y="1993902"/>
                </a:lnTo>
                <a:lnTo>
                  <a:pt x="967409" y="1958969"/>
                </a:lnTo>
                <a:lnTo>
                  <a:pt x="929004" y="1937788"/>
                </a:lnTo>
                <a:lnTo>
                  <a:pt x="892873" y="1930102"/>
                </a:lnTo>
                <a:lnTo>
                  <a:pt x="846194" y="1913978"/>
                </a:lnTo>
                <a:lnTo>
                  <a:pt x="802636" y="1910831"/>
                </a:lnTo>
                <a:lnTo>
                  <a:pt x="756000" y="1909566"/>
                </a:lnTo>
                <a:lnTo>
                  <a:pt x="713331" y="1920759"/>
                </a:lnTo>
                <a:lnTo>
                  <a:pt x="668431" y="1933317"/>
                </a:lnTo>
                <a:lnTo>
                  <a:pt x="793705" y="1856753"/>
                </a:lnTo>
                <a:lnTo>
                  <a:pt x="816412" y="1857760"/>
                </a:lnTo>
                <a:lnTo>
                  <a:pt x="859166" y="1861398"/>
                </a:lnTo>
                <a:lnTo>
                  <a:pt x="905581" y="1877683"/>
                </a:lnTo>
                <a:lnTo>
                  <a:pt x="942113" y="1885124"/>
                </a:lnTo>
                <a:lnTo>
                  <a:pt x="981707" y="1905578"/>
                </a:lnTo>
                <a:lnTo>
                  <a:pt x="1017440" y="1928391"/>
                </a:lnTo>
                <a:lnTo>
                  <a:pt x="1055635" y="1964584"/>
                </a:lnTo>
                <a:lnTo>
                  <a:pt x="1082746" y="1992667"/>
                </a:lnTo>
                <a:lnTo>
                  <a:pt x="1111718" y="2034497"/>
                </a:lnTo>
                <a:lnTo>
                  <a:pt x="1135874" y="2079270"/>
                </a:lnTo>
                <a:lnTo>
                  <a:pt x="1155522" y="2126798"/>
                </a:lnTo>
                <a:lnTo>
                  <a:pt x="1164288" y="2166093"/>
                </a:lnTo>
                <a:lnTo>
                  <a:pt x="1175663" y="2218677"/>
                </a:lnTo>
                <a:lnTo>
                  <a:pt x="1176650" y="2262726"/>
                </a:lnTo>
                <a:lnTo>
                  <a:pt x="1174117" y="2308926"/>
                </a:lnTo>
                <a:lnTo>
                  <a:pt x="1251251" y="2261784"/>
                </a:lnTo>
                <a:lnTo>
                  <a:pt x="1240290" y="2298252"/>
                </a:lnTo>
                <a:lnTo>
                  <a:pt x="1217054" y="2342221"/>
                </a:lnTo>
                <a:lnTo>
                  <a:pt x="1200480" y="2397002"/>
                </a:lnTo>
                <a:lnTo>
                  <a:pt x="1155047" y="2484306"/>
                </a:lnTo>
                <a:close/>
              </a:path>
              <a:path w="3118485" h="2757805">
                <a:moveTo>
                  <a:pt x="1743943" y="1737407"/>
                </a:moveTo>
                <a:lnTo>
                  <a:pt x="1669549" y="1782874"/>
                </a:lnTo>
                <a:lnTo>
                  <a:pt x="1627718" y="1793555"/>
                </a:lnTo>
                <a:lnTo>
                  <a:pt x="1576622" y="1780132"/>
                </a:lnTo>
                <a:lnTo>
                  <a:pt x="1716836" y="1694438"/>
                </a:lnTo>
                <a:lnTo>
                  <a:pt x="1728326" y="1672531"/>
                </a:lnTo>
                <a:lnTo>
                  <a:pt x="1731372" y="1640901"/>
                </a:lnTo>
                <a:lnTo>
                  <a:pt x="1741224" y="1619996"/>
                </a:lnTo>
                <a:lnTo>
                  <a:pt x="1740030" y="1590958"/>
                </a:lnTo>
                <a:lnTo>
                  <a:pt x="1727561" y="1553926"/>
                </a:lnTo>
                <a:lnTo>
                  <a:pt x="1701069" y="1510581"/>
                </a:lnTo>
                <a:lnTo>
                  <a:pt x="1673802" y="1482594"/>
                </a:lnTo>
                <a:lnTo>
                  <a:pt x="1618784" y="1456682"/>
                </a:lnTo>
                <a:lnTo>
                  <a:pt x="1573906" y="1454342"/>
                </a:lnTo>
                <a:lnTo>
                  <a:pt x="1531497" y="1465377"/>
                </a:lnTo>
                <a:lnTo>
                  <a:pt x="1486503" y="1477992"/>
                </a:lnTo>
                <a:lnTo>
                  <a:pt x="1608388" y="1403499"/>
                </a:lnTo>
                <a:lnTo>
                  <a:pt x="1673692" y="1423124"/>
                </a:lnTo>
                <a:lnTo>
                  <a:pt x="1709854" y="1445675"/>
                </a:lnTo>
                <a:lnTo>
                  <a:pt x="1739731" y="1472068"/>
                </a:lnTo>
                <a:lnTo>
                  <a:pt x="1763006" y="1502495"/>
                </a:lnTo>
                <a:lnTo>
                  <a:pt x="1779468" y="1537086"/>
                </a:lnTo>
                <a:lnTo>
                  <a:pt x="1789328" y="1575712"/>
                </a:lnTo>
                <a:lnTo>
                  <a:pt x="1792903" y="1618180"/>
                </a:lnTo>
                <a:lnTo>
                  <a:pt x="1783887" y="1653459"/>
                </a:lnTo>
                <a:lnTo>
                  <a:pt x="1772527" y="1705053"/>
                </a:lnTo>
                <a:lnTo>
                  <a:pt x="1743943" y="1737407"/>
                </a:lnTo>
                <a:close/>
              </a:path>
              <a:path w="3118485" h="2757805">
                <a:moveTo>
                  <a:pt x="1677678" y="1718370"/>
                </a:moveTo>
                <a:lnTo>
                  <a:pt x="1581363" y="1777234"/>
                </a:lnTo>
                <a:lnTo>
                  <a:pt x="1567107" y="1771063"/>
                </a:lnTo>
                <a:lnTo>
                  <a:pt x="1554860" y="1763663"/>
                </a:lnTo>
                <a:lnTo>
                  <a:pt x="1531406" y="1733345"/>
                </a:lnTo>
                <a:lnTo>
                  <a:pt x="1527841" y="1705756"/>
                </a:lnTo>
                <a:lnTo>
                  <a:pt x="1529488" y="1689866"/>
                </a:lnTo>
                <a:lnTo>
                  <a:pt x="1532858" y="1672922"/>
                </a:lnTo>
                <a:lnTo>
                  <a:pt x="1537477" y="1655215"/>
                </a:lnTo>
                <a:lnTo>
                  <a:pt x="1588472" y="1624048"/>
                </a:lnTo>
                <a:lnTo>
                  <a:pt x="1606472" y="1627931"/>
                </a:lnTo>
                <a:lnTo>
                  <a:pt x="1623226" y="1632576"/>
                </a:lnTo>
                <a:lnTo>
                  <a:pt x="1650992" y="1645375"/>
                </a:lnTo>
                <a:lnTo>
                  <a:pt x="1669332" y="1663934"/>
                </a:lnTo>
                <a:lnTo>
                  <a:pt x="1678232" y="1688263"/>
                </a:lnTo>
                <a:lnTo>
                  <a:pt x="1677678" y="1718370"/>
                </a:lnTo>
                <a:close/>
              </a:path>
              <a:path w="3118485" h="2757805">
                <a:moveTo>
                  <a:pt x="877823" y="2281634"/>
                </a:moveTo>
                <a:lnTo>
                  <a:pt x="699334" y="2390720"/>
                </a:lnTo>
                <a:lnTo>
                  <a:pt x="697302" y="2390546"/>
                </a:lnTo>
                <a:lnTo>
                  <a:pt x="690431" y="2381277"/>
                </a:lnTo>
                <a:lnTo>
                  <a:pt x="683204" y="2370810"/>
                </a:lnTo>
                <a:lnTo>
                  <a:pt x="682996" y="2370937"/>
                </a:lnTo>
                <a:lnTo>
                  <a:pt x="670456" y="2333949"/>
                </a:lnTo>
                <a:lnTo>
                  <a:pt x="670562" y="2289232"/>
                </a:lnTo>
                <a:lnTo>
                  <a:pt x="686919" y="2249467"/>
                </a:lnTo>
                <a:lnTo>
                  <a:pt x="716510" y="2216498"/>
                </a:lnTo>
                <a:lnTo>
                  <a:pt x="759336" y="2205208"/>
                </a:lnTo>
                <a:lnTo>
                  <a:pt x="802186" y="2208788"/>
                </a:lnTo>
                <a:lnTo>
                  <a:pt x="842035" y="2229086"/>
                </a:lnTo>
                <a:lnTo>
                  <a:pt x="869235" y="2257114"/>
                </a:lnTo>
                <a:lnTo>
                  <a:pt x="877823" y="2281634"/>
                </a:lnTo>
                <a:close/>
              </a:path>
              <a:path w="3118485" h="2757805">
                <a:moveTo>
                  <a:pt x="699334" y="2390720"/>
                </a:moveTo>
                <a:lnTo>
                  <a:pt x="698025" y="2391520"/>
                </a:lnTo>
                <a:lnTo>
                  <a:pt x="697302" y="2390546"/>
                </a:lnTo>
                <a:lnTo>
                  <a:pt x="699334" y="2390720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5104" y="768439"/>
            <a:ext cx="6022975" cy="15728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50" b="1" spc="140" dirty="0">
                <a:solidFill>
                  <a:srgbClr val="9D6E1C"/>
                </a:solidFill>
                <a:latin typeface="Times New Roman"/>
                <a:cs typeface="Times New Roman"/>
              </a:rPr>
              <a:t>Présentation</a:t>
            </a:r>
            <a:r>
              <a:rPr sz="3550" b="1" spc="-45" dirty="0">
                <a:solidFill>
                  <a:srgbClr val="9D6E1C"/>
                </a:solidFill>
                <a:latin typeface="Times New Roman"/>
                <a:cs typeface="Times New Roman"/>
              </a:rPr>
              <a:t> </a:t>
            </a:r>
            <a:r>
              <a:rPr sz="3550" b="1" spc="250" dirty="0">
                <a:solidFill>
                  <a:srgbClr val="9D6E1C"/>
                </a:solidFill>
                <a:latin typeface="Times New Roman"/>
                <a:cs typeface="Times New Roman"/>
              </a:rPr>
              <a:t>de</a:t>
            </a:r>
            <a:r>
              <a:rPr sz="3550" b="1" spc="-40" dirty="0">
                <a:solidFill>
                  <a:srgbClr val="9D6E1C"/>
                </a:solidFill>
                <a:latin typeface="Times New Roman"/>
                <a:cs typeface="Times New Roman"/>
              </a:rPr>
              <a:t> </a:t>
            </a:r>
            <a:r>
              <a:rPr sz="3550" b="1" spc="105" dirty="0">
                <a:solidFill>
                  <a:srgbClr val="9D6E1C"/>
                </a:solidFill>
                <a:latin typeface="Times New Roman"/>
                <a:cs typeface="Times New Roman"/>
              </a:rPr>
              <a:t>l’entreprise</a:t>
            </a:r>
            <a:r>
              <a:rPr sz="3550" b="1" spc="-40" dirty="0">
                <a:solidFill>
                  <a:srgbClr val="9D6E1C"/>
                </a:solidFill>
                <a:latin typeface="Times New Roman"/>
                <a:cs typeface="Times New Roman"/>
              </a:rPr>
              <a:t> </a:t>
            </a:r>
            <a:r>
              <a:rPr sz="3550" b="1" spc="-270" dirty="0">
                <a:solidFill>
                  <a:srgbClr val="9D6E1C"/>
                </a:solidFill>
                <a:latin typeface="Times New Roman"/>
                <a:cs typeface="Times New Roman"/>
              </a:rPr>
              <a:t>:</a:t>
            </a:r>
            <a:endParaRPr sz="3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550" b="1" spc="-355" dirty="0">
                <a:solidFill>
                  <a:srgbClr val="F5E8DA"/>
                </a:solidFill>
                <a:latin typeface="Times New Roman"/>
                <a:cs typeface="Times New Roman"/>
              </a:rPr>
              <a:t>1</a:t>
            </a:r>
            <a:r>
              <a:rPr sz="3550" b="1" spc="-15" dirty="0">
                <a:solidFill>
                  <a:srgbClr val="F5E8DA"/>
                </a:solidFill>
                <a:latin typeface="Times New Roman"/>
                <a:cs typeface="Times New Roman"/>
              </a:rPr>
              <a:t>.</a:t>
            </a:r>
            <a:r>
              <a:rPr sz="35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-470" dirty="0">
                <a:solidFill>
                  <a:srgbClr val="F5E8DA"/>
                </a:solidFill>
                <a:latin typeface="Times New Roman"/>
                <a:cs typeface="Times New Roman"/>
              </a:rPr>
              <a:t>L</a:t>
            </a:r>
            <a:r>
              <a:rPr sz="3550" b="1" spc="24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55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35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245" dirty="0">
                <a:solidFill>
                  <a:srgbClr val="F5E8DA"/>
                </a:solidFill>
                <a:latin typeface="Times New Roman"/>
                <a:cs typeface="Times New Roman"/>
              </a:rPr>
              <a:t>o</a:t>
            </a:r>
            <a:r>
              <a:rPr sz="355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b</a:t>
            </a:r>
            <a:r>
              <a:rPr sz="3550" b="1" spc="-190" dirty="0">
                <a:solidFill>
                  <a:srgbClr val="F5E8DA"/>
                </a:solidFill>
                <a:latin typeface="Times New Roman"/>
                <a:cs typeface="Times New Roman"/>
              </a:rPr>
              <a:t>j</a:t>
            </a:r>
            <a:r>
              <a:rPr sz="3550" b="1" spc="24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55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c</a:t>
            </a:r>
            <a:r>
              <a:rPr sz="3550" b="1" spc="25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3550" b="1" spc="110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3550" b="1" spc="20" dirty="0">
                <a:solidFill>
                  <a:srgbClr val="F5E8DA"/>
                </a:solidFill>
                <a:latin typeface="Times New Roman"/>
                <a:cs typeface="Times New Roman"/>
              </a:rPr>
              <a:t>f</a:t>
            </a:r>
            <a:r>
              <a:rPr sz="355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35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260" dirty="0">
                <a:solidFill>
                  <a:srgbClr val="F5E8DA"/>
                </a:solidFill>
                <a:latin typeface="Times New Roman"/>
                <a:cs typeface="Times New Roman"/>
              </a:rPr>
              <a:t>d</a:t>
            </a:r>
            <a:r>
              <a:rPr sz="3550" b="1" spc="265" dirty="0">
                <a:solidFill>
                  <a:srgbClr val="F5E8DA"/>
                </a:solidFill>
                <a:latin typeface="Times New Roman"/>
                <a:cs typeface="Times New Roman"/>
              </a:rPr>
              <a:t>u</a:t>
            </a:r>
            <a:r>
              <a:rPr sz="35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3550" b="1" spc="110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3550" b="1" spc="25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3550" b="1" spc="24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5104" y="2768689"/>
            <a:ext cx="2489835" cy="572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50" b="1" spc="114" dirty="0">
                <a:solidFill>
                  <a:srgbClr val="F5E8DA"/>
                </a:solidFill>
                <a:latin typeface="Times New Roman"/>
                <a:cs typeface="Times New Roman"/>
              </a:rPr>
              <a:t>2.</a:t>
            </a:r>
            <a:r>
              <a:rPr sz="3550" b="1" spc="-7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-25" dirty="0">
                <a:solidFill>
                  <a:srgbClr val="F5E8DA"/>
                </a:solidFill>
                <a:latin typeface="Times New Roman"/>
                <a:cs typeface="Times New Roman"/>
              </a:rPr>
              <a:t>Les</a:t>
            </a:r>
            <a:r>
              <a:rPr sz="3550" b="1" spc="-7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175" dirty="0">
                <a:solidFill>
                  <a:srgbClr val="F5E8DA"/>
                </a:solidFill>
                <a:latin typeface="Times New Roman"/>
                <a:cs typeface="Times New Roman"/>
              </a:rPr>
              <a:t>cibles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5104" y="3768814"/>
            <a:ext cx="5562600" cy="572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50" b="1" spc="85" dirty="0">
                <a:solidFill>
                  <a:srgbClr val="F5E8DA"/>
                </a:solidFill>
                <a:latin typeface="Times New Roman"/>
                <a:cs typeface="Times New Roman"/>
              </a:rPr>
              <a:t>3.</a:t>
            </a:r>
            <a:r>
              <a:rPr sz="3550" b="1" spc="-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-25" dirty="0">
                <a:solidFill>
                  <a:srgbClr val="F5E8DA"/>
                </a:solidFill>
                <a:latin typeface="Times New Roman"/>
                <a:cs typeface="Times New Roman"/>
              </a:rPr>
              <a:t>Les</a:t>
            </a:r>
            <a:r>
              <a:rPr sz="3550" b="1" spc="-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114" dirty="0">
                <a:solidFill>
                  <a:srgbClr val="F5E8DA"/>
                </a:solidFill>
                <a:latin typeface="Times New Roman"/>
                <a:cs typeface="Times New Roman"/>
              </a:rPr>
              <a:t>objectifs</a:t>
            </a:r>
            <a:r>
              <a:rPr sz="3550" b="1" spc="-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120" dirty="0">
                <a:solidFill>
                  <a:srgbClr val="F5E8DA"/>
                </a:solidFill>
                <a:latin typeface="Times New Roman"/>
                <a:cs typeface="Times New Roman"/>
              </a:rPr>
              <a:t>quantitatifs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3663" y="5085133"/>
            <a:ext cx="7283450" cy="357314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50" b="1" spc="140" dirty="0">
                <a:solidFill>
                  <a:srgbClr val="9D6E1C"/>
                </a:solidFill>
                <a:latin typeface="Times New Roman"/>
                <a:cs typeface="Times New Roman"/>
              </a:rPr>
              <a:t>Aspects</a:t>
            </a:r>
            <a:r>
              <a:rPr sz="3550" b="1" spc="-55" dirty="0">
                <a:solidFill>
                  <a:srgbClr val="9D6E1C"/>
                </a:solidFill>
                <a:latin typeface="Times New Roman"/>
                <a:cs typeface="Times New Roman"/>
              </a:rPr>
              <a:t> </a:t>
            </a:r>
            <a:r>
              <a:rPr sz="3550" b="1" spc="190" dirty="0">
                <a:solidFill>
                  <a:srgbClr val="9D6E1C"/>
                </a:solidFill>
                <a:latin typeface="Times New Roman"/>
                <a:cs typeface="Times New Roman"/>
              </a:rPr>
              <a:t>fonctionnels</a:t>
            </a:r>
            <a:r>
              <a:rPr sz="3550" b="1" spc="-55" dirty="0">
                <a:solidFill>
                  <a:srgbClr val="9D6E1C"/>
                </a:solidFill>
                <a:latin typeface="Times New Roman"/>
                <a:cs typeface="Times New Roman"/>
              </a:rPr>
              <a:t> </a:t>
            </a:r>
            <a:r>
              <a:rPr sz="3550" b="1" spc="135" dirty="0">
                <a:solidFill>
                  <a:srgbClr val="9D6E1C"/>
                </a:solidFill>
                <a:latin typeface="Times New Roman"/>
                <a:cs typeface="Times New Roman"/>
              </a:rPr>
              <a:t>et</a:t>
            </a:r>
            <a:r>
              <a:rPr sz="3550" b="1" spc="-55" dirty="0">
                <a:solidFill>
                  <a:srgbClr val="9D6E1C"/>
                </a:solidFill>
                <a:latin typeface="Times New Roman"/>
                <a:cs typeface="Times New Roman"/>
              </a:rPr>
              <a:t> </a:t>
            </a:r>
            <a:r>
              <a:rPr sz="3550" b="1" spc="210" dirty="0">
                <a:solidFill>
                  <a:srgbClr val="9D6E1C"/>
                </a:solidFill>
                <a:latin typeface="Times New Roman"/>
                <a:cs typeface="Times New Roman"/>
              </a:rPr>
              <a:t>techniques</a:t>
            </a:r>
            <a:endParaRPr sz="3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Times New Roman"/>
              <a:cs typeface="Times New Roman"/>
            </a:endParaRPr>
          </a:p>
          <a:p>
            <a:pPr marL="394335" indent="-382270">
              <a:lnSpc>
                <a:spcPct val="100000"/>
              </a:lnSpc>
              <a:spcBef>
                <a:spcPts val="5"/>
              </a:spcBef>
              <a:buFont typeface="Microsoft Sans Serif"/>
              <a:buAutoNum type="arabicPeriod"/>
              <a:tabLst>
                <a:tab pos="394970" algn="l"/>
              </a:tabLst>
            </a:pPr>
            <a:r>
              <a:rPr sz="3550" b="1" spc="170" dirty="0">
                <a:solidFill>
                  <a:srgbClr val="F5E8DA"/>
                </a:solidFill>
                <a:latin typeface="Times New Roman"/>
                <a:cs typeface="Times New Roman"/>
              </a:rPr>
              <a:t>Arborescence</a:t>
            </a:r>
            <a:r>
              <a:rPr sz="355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265" dirty="0">
                <a:solidFill>
                  <a:srgbClr val="F5E8DA"/>
                </a:solidFill>
                <a:latin typeface="Times New Roman"/>
                <a:cs typeface="Times New Roman"/>
              </a:rPr>
              <a:t>du</a:t>
            </a:r>
            <a:r>
              <a:rPr sz="355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130" dirty="0">
                <a:solidFill>
                  <a:srgbClr val="F5E8DA"/>
                </a:solidFill>
                <a:latin typeface="Times New Roman"/>
                <a:cs typeface="Times New Roman"/>
              </a:rPr>
              <a:t>site</a:t>
            </a:r>
            <a:endParaRPr sz="3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5E8DA"/>
              </a:buClr>
              <a:buFont typeface="Microsoft Sans Serif"/>
              <a:buAutoNum type="arabicPeriod"/>
            </a:pPr>
            <a:endParaRPr sz="3100">
              <a:latin typeface="Times New Roman"/>
              <a:cs typeface="Times New Roman"/>
            </a:endParaRPr>
          </a:p>
          <a:p>
            <a:pPr marL="368300" indent="-356235">
              <a:lnSpc>
                <a:spcPct val="100000"/>
              </a:lnSpc>
              <a:buFont typeface="Microsoft Sans Serif"/>
              <a:buAutoNum type="arabicPeriod"/>
              <a:tabLst>
                <a:tab pos="368935" algn="l"/>
              </a:tabLst>
            </a:pPr>
            <a:r>
              <a:rPr sz="355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Modèle</a:t>
            </a:r>
            <a:r>
              <a:rPr sz="355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210" dirty="0">
                <a:solidFill>
                  <a:srgbClr val="F5E8DA"/>
                </a:solidFill>
                <a:latin typeface="Times New Roman"/>
                <a:cs typeface="Times New Roman"/>
              </a:rPr>
              <a:t>conceptuel</a:t>
            </a:r>
            <a:r>
              <a:rPr sz="355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de</a:t>
            </a:r>
            <a:r>
              <a:rPr sz="355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données</a:t>
            </a:r>
            <a:endParaRPr sz="3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5E8DA"/>
              </a:buClr>
              <a:buFont typeface="Microsoft Sans Serif"/>
              <a:buAutoNum type="arabicPeriod"/>
            </a:pPr>
            <a:endParaRPr sz="3100">
              <a:latin typeface="Times New Roman"/>
              <a:cs typeface="Times New Roman"/>
            </a:endParaRPr>
          </a:p>
          <a:p>
            <a:pPr marL="480695" indent="-468630">
              <a:lnSpc>
                <a:spcPct val="100000"/>
              </a:lnSpc>
              <a:buFont typeface="Microsoft Sans Serif"/>
              <a:buAutoNum type="arabicPeriod"/>
              <a:tabLst>
                <a:tab pos="481330" algn="l"/>
              </a:tabLst>
            </a:pPr>
            <a:r>
              <a:rPr sz="3550" b="1" spc="-25" dirty="0">
                <a:solidFill>
                  <a:srgbClr val="F5E8DA"/>
                </a:solidFill>
                <a:latin typeface="Times New Roman"/>
                <a:cs typeface="Times New Roman"/>
              </a:rPr>
              <a:t>Les</a:t>
            </a:r>
            <a:r>
              <a:rPr sz="355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145" dirty="0">
                <a:solidFill>
                  <a:srgbClr val="F5E8DA"/>
                </a:solidFill>
                <a:latin typeface="Times New Roman"/>
                <a:cs typeface="Times New Roman"/>
              </a:rPr>
              <a:t>outils</a:t>
            </a:r>
            <a:r>
              <a:rPr sz="355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préconisés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18954" y="6955453"/>
            <a:ext cx="3054350" cy="2842895"/>
          </a:xfrm>
          <a:custGeom>
            <a:avLst/>
            <a:gdLst/>
            <a:ahLst/>
            <a:cxnLst/>
            <a:rect l="l" t="t" r="r" b="b"/>
            <a:pathLst>
              <a:path w="3054350" h="2842895">
                <a:moveTo>
                  <a:pt x="1504387" y="2111195"/>
                </a:moveTo>
                <a:lnTo>
                  <a:pt x="2749418" y="1287788"/>
                </a:lnTo>
                <a:lnTo>
                  <a:pt x="2754646" y="1299556"/>
                </a:lnTo>
                <a:lnTo>
                  <a:pt x="2756804" y="1313355"/>
                </a:lnTo>
                <a:lnTo>
                  <a:pt x="1525023" y="2127999"/>
                </a:lnTo>
                <a:lnTo>
                  <a:pt x="1513170" y="2120612"/>
                </a:lnTo>
                <a:lnTo>
                  <a:pt x="1504387" y="2111195"/>
                </a:lnTo>
                <a:close/>
              </a:path>
              <a:path w="3054350" h="2842895">
                <a:moveTo>
                  <a:pt x="1504192" y="2080872"/>
                </a:moveTo>
                <a:lnTo>
                  <a:pt x="2721590" y="1275739"/>
                </a:lnTo>
                <a:lnTo>
                  <a:pt x="2735787" y="1281576"/>
                </a:lnTo>
                <a:lnTo>
                  <a:pt x="2747640" y="1288963"/>
                </a:lnTo>
                <a:lnTo>
                  <a:pt x="1506164" y="2110019"/>
                </a:lnTo>
                <a:lnTo>
                  <a:pt x="1504006" y="2096220"/>
                </a:lnTo>
                <a:lnTo>
                  <a:pt x="1504192" y="2080872"/>
                </a:lnTo>
                <a:close/>
              </a:path>
              <a:path w="3054350" h="2842895">
                <a:moveTo>
                  <a:pt x="2309456" y="1472175"/>
                </a:moveTo>
                <a:lnTo>
                  <a:pt x="2369526" y="1432448"/>
                </a:lnTo>
                <a:lnTo>
                  <a:pt x="2357842" y="1516306"/>
                </a:lnTo>
                <a:lnTo>
                  <a:pt x="2297797" y="1556017"/>
                </a:lnTo>
                <a:lnTo>
                  <a:pt x="2309456" y="1472175"/>
                </a:lnTo>
                <a:close/>
              </a:path>
              <a:path w="3054350" h="2842895">
                <a:moveTo>
                  <a:pt x="2139700" y="1584444"/>
                </a:moveTo>
                <a:lnTo>
                  <a:pt x="2199770" y="1544717"/>
                </a:lnTo>
                <a:lnTo>
                  <a:pt x="2188111" y="1628558"/>
                </a:lnTo>
                <a:lnTo>
                  <a:pt x="2128041" y="1668286"/>
                </a:lnTo>
                <a:lnTo>
                  <a:pt x="2139700" y="1584444"/>
                </a:lnTo>
                <a:close/>
              </a:path>
              <a:path w="3054350" h="2842895">
                <a:moveTo>
                  <a:pt x="2031706" y="118022"/>
                </a:moveTo>
                <a:lnTo>
                  <a:pt x="2106826" y="68341"/>
                </a:lnTo>
                <a:lnTo>
                  <a:pt x="2196887" y="39231"/>
                </a:lnTo>
                <a:lnTo>
                  <a:pt x="2282987" y="12741"/>
                </a:lnTo>
                <a:lnTo>
                  <a:pt x="2324298" y="646"/>
                </a:lnTo>
                <a:lnTo>
                  <a:pt x="2371321" y="0"/>
                </a:lnTo>
                <a:lnTo>
                  <a:pt x="2416948" y="276"/>
                </a:lnTo>
                <a:lnTo>
                  <a:pt x="2461078" y="1543"/>
                </a:lnTo>
                <a:lnTo>
                  <a:pt x="2503610" y="3867"/>
                </a:lnTo>
                <a:lnTo>
                  <a:pt x="2544442" y="7314"/>
                </a:lnTo>
                <a:lnTo>
                  <a:pt x="2590480" y="22546"/>
                </a:lnTo>
                <a:lnTo>
                  <a:pt x="2634615" y="39035"/>
                </a:lnTo>
                <a:lnTo>
                  <a:pt x="2669741" y="46257"/>
                </a:lnTo>
                <a:lnTo>
                  <a:pt x="2709768" y="65463"/>
                </a:lnTo>
                <a:lnTo>
                  <a:pt x="2754595" y="96721"/>
                </a:lnTo>
                <a:lnTo>
                  <a:pt x="2790109" y="118913"/>
                </a:lnTo>
                <a:lnTo>
                  <a:pt x="2823214" y="142697"/>
                </a:lnTo>
                <a:lnTo>
                  <a:pt x="2860815" y="178734"/>
                </a:lnTo>
                <a:lnTo>
                  <a:pt x="2888799" y="205905"/>
                </a:lnTo>
                <a:lnTo>
                  <a:pt x="2921077" y="245463"/>
                </a:lnTo>
                <a:lnTo>
                  <a:pt x="2950540" y="286882"/>
                </a:lnTo>
                <a:lnTo>
                  <a:pt x="2970093" y="319629"/>
                </a:lnTo>
                <a:lnTo>
                  <a:pt x="2993792" y="364860"/>
                </a:lnTo>
                <a:lnTo>
                  <a:pt x="3014736" y="411914"/>
                </a:lnTo>
                <a:lnTo>
                  <a:pt x="3026023" y="450128"/>
                </a:lnTo>
                <a:lnTo>
                  <a:pt x="3041767" y="500620"/>
                </a:lnTo>
                <a:lnTo>
                  <a:pt x="3048062" y="542135"/>
                </a:lnTo>
                <a:lnTo>
                  <a:pt x="3052017" y="585198"/>
                </a:lnTo>
                <a:lnTo>
                  <a:pt x="3053735" y="629741"/>
                </a:lnTo>
                <a:lnTo>
                  <a:pt x="3053321" y="675693"/>
                </a:lnTo>
                <a:lnTo>
                  <a:pt x="3050878" y="722987"/>
                </a:lnTo>
                <a:lnTo>
                  <a:pt x="3039504" y="760962"/>
                </a:lnTo>
                <a:lnTo>
                  <a:pt x="3033315" y="810733"/>
                </a:lnTo>
                <a:lnTo>
                  <a:pt x="3018403" y="851048"/>
                </a:lnTo>
                <a:lnTo>
                  <a:pt x="3001878" y="892430"/>
                </a:lnTo>
                <a:lnTo>
                  <a:pt x="2983842" y="934810"/>
                </a:lnTo>
                <a:lnTo>
                  <a:pt x="2957395" y="967527"/>
                </a:lnTo>
                <a:lnTo>
                  <a:pt x="2936652" y="1011698"/>
                </a:lnTo>
                <a:lnTo>
                  <a:pt x="2907705" y="1046068"/>
                </a:lnTo>
                <a:lnTo>
                  <a:pt x="2846630" y="1116912"/>
                </a:lnTo>
                <a:lnTo>
                  <a:pt x="1305361" y="2136238"/>
                </a:lnTo>
                <a:lnTo>
                  <a:pt x="1258513" y="2151995"/>
                </a:lnTo>
                <a:lnTo>
                  <a:pt x="1206607" y="2155871"/>
                </a:lnTo>
                <a:lnTo>
                  <a:pt x="1163956" y="2168852"/>
                </a:lnTo>
                <a:lnTo>
                  <a:pt x="2779903" y="1100138"/>
                </a:lnTo>
                <a:lnTo>
                  <a:pt x="2811949" y="1063718"/>
                </a:lnTo>
                <a:lnTo>
                  <a:pt x="2849995" y="1038556"/>
                </a:lnTo>
                <a:lnTo>
                  <a:pt x="2879905" y="1003549"/>
                </a:lnTo>
                <a:lnTo>
                  <a:pt x="2901552" y="958780"/>
                </a:lnTo>
                <a:lnTo>
                  <a:pt x="2928821" y="925520"/>
                </a:lnTo>
                <a:lnTo>
                  <a:pt x="2947573" y="882665"/>
                </a:lnTo>
                <a:lnTo>
                  <a:pt x="2964689" y="840893"/>
                </a:lnTo>
                <a:lnTo>
                  <a:pt x="2980042" y="800288"/>
                </a:lnTo>
                <a:lnTo>
                  <a:pt x="2986499" y="750339"/>
                </a:lnTo>
                <a:lnTo>
                  <a:pt x="2997945" y="712316"/>
                </a:lnTo>
                <a:lnTo>
                  <a:pt x="3000243" y="665118"/>
                </a:lnTo>
                <a:lnTo>
                  <a:pt x="3000272" y="619420"/>
                </a:lnTo>
                <a:lnTo>
                  <a:pt x="2997905" y="575307"/>
                </a:lnTo>
                <a:lnTo>
                  <a:pt x="2993015" y="532862"/>
                </a:lnTo>
                <a:lnTo>
                  <a:pt x="2978472" y="481576"/>
                </a:lnTo>
                <a:lnTo>
                  <a:pt x="2968159" y="442718"/>
                </a:lnTo>
                <a:lnTo>
                  <a:pt x="2947938" y="395186"/>
                </a:lnTo>
                <a:lnTo>
                  <a:pt x="2924690" y="349657"/>
                </a:lnTo>
                <a:lnTo>
                  <a:pt x="2905292" y="316807"/>
                </a:lnTo>
                <a:lnTo>
                  <a:pt x="2875658" y="275501"/>
                </a:lnTo>
                <a:lnTo>
                  <a:pt x="2842883" y="236272"/>
                </a:lnTo>
                <a:lnTo>
                  <a:pt x="2814101" y="209629"/>
                </a:lnTo>
                <a:lnTo>
                  <a:pt x="2775424" y="174303"/>
                </a:lnTo>
                <a:lnTo>
                  <a:pt x="2740990" y="151398"/>
                </a:lnTo>
                <a:lnTo>
                  <a:pt x="2703919" y="130237"/>
                </a:lnTo>
                <a:lnTo>
                  <a:pt x="2657330" y="100144"/>
                </a:lnTo>
                <a:lnTo>
                  <a:pt x="2615360" y="82222"/>
                </a:lnTo>
                <a:lnTo>
                  <a:pt x="2578135" y="76388"/>
                </a:lnTo>
                <a:lnTo>
                  <a:pt x="2531770" y="61374"/>
                </a:lnTo>
                <a:lnTo>
                  <a:pt x="2490400" y="58282"/>
                </a:lnTo>
                <a:lnTo>
                  <a:pt x="2440141" y="45842"/>
                </a:lnTo>
                <a:lnTo>
                  <a:pt x="2402134" y="55752"/>
                </a:lnTo>
                <a:lnTo>
                  <a:pt x="2355489" y="56149"/>
                </a:lnTo>
                <a:lnTo>
                  <a:pt x="2307336" y="57542"/>
                </a:lnTo>
                <a:lnTo>
                  <a:pt x="2264807" y="70443"/>
                </a:lnTo>
                <a:lnTo>
                  <a:pt x="2176106" y="98653"/>
                </a:lnTo>
                <a:lnTo>
                  <a:pt x="1884197" y="291709"/>
                </a:lnTo>
                <a:lnTo>
                  <a:pt x="1904544" y="247800"/>
                </a:lnTo>
                <a:lnTo>
                  <a:pt x="1931034" y="215054"/>
                </a:lnTo>
                <a:lnTo>
                  <a:pt x="1963460" y="193609"/>
                </a:lnTo>
                <a:lnTo>
                  <a:pt x="1983154" y="165358"/>
                </a:lnTo>
                <a:lnTo>
                  <a:pt x="2010597" y="147209"/>
                </a:lnTo>
                <a:lnTo>
                  <a:pt x="2031706" y="118022"/>
                </a:lnTo>
                <a:close/>
              </a:path>
              <a:path w="3054350" h="2842895">
                <a:moveTo>
                  <a:pt x="596842" y="2163261"/>
                </a:moveTo>
                <a:lnTo>
                  <a:pt x="634097" y="2138623"/>
                </a:lnTo>
                <a:lnTo>
                  <a:pt x="674604" y="2127059"/>
                </a:lnTo>
                <a:lnTo>
                  <a:pt x="724021" y="2140055"/>
                </a:lnTo>
                <a:lnTo>
                  <a:pt x="759986" y="2146722"/>
                </a:lnTo>
                <a:lnTo>
                  <a:pt x="795163" y="2169136"/>
                </a:lnTo>
                <a:lnTo>
                  <a:pt x="828205" y="2208189"/>
                </a:lnTo>
                <a:lnTo>
                  <a:pt x="851738" y="2253530"/>
                </a:lnTo>
                <a:lnTo>
                  <a:pt x="859970" y="2293764"/>
                </a:lnTo>
                <a:lnTo>
                  <a:pt x="860932" y="2338806"/>
                </a:lnTo>
                <a:lnTo>
                  <a:pt x="848647" y="2377383"/>
                </a:lnTo>
                <a:lnTo>
                  <a:pt x="831146" y="2419410"/>
                </a:lnTo>
                <a:lnTo>
                  <a:pt x="809455" y="2464208"/>
                </a:lnTo>
                <a:lnTo>
                  <a:pt x="729021" y="2517403"/>
                </a:lnTo>
                <a:lnTo>
                  <a:pt x="676268" y="2521839"/>
                </a:lnTo>
                <a:lnTo>
                  <a:pt x="634185" y="2534445"/>
                </a:lnTo>
                <a:lnTo>
                  <a:pt x="616987" y="2530593"/>
                </a:lnTo>
                <a:lnTo>
                  <a:pt x="742567" y="2447540"/>
                </a:lnTo>
                <a:lnTo>
                  <a:pt x="774859" y="2410957"/>
                </a:lnTo>
                <a:lnTo>
                  <a:pt x="795007" y="2367180"/>
                </a:lnTo>
                <a:lnTo>
                  <a:pt x="807953" y="2328166"/>
                </a:lnTo>
                <a:lnTo>
                  <a:pt x="804624" y="2284688"/>
                </a:lnTo>
                <a:lnTo>
                  <a:pt x="782957" y="2238114"/>
                </a:lnTo>
                <a:lnTo>
                  <a:pt x="766936" y="2218257"/>
                </a:lnTo>
                <a:lnTo>
                  <a:pt x="747170" y="2200877"/>
                </a:lnTo>
                <a:lnTo>
                  <a:pt x="731076" y="2196294"/>
                </a:lnTo>
                <a:lnTo>
                  <a:pt x="705056" y="2183050"/>
                </a:lnTo>
                <a:lnTo>
                  <a:pt x="577266" y="2267565"/>
                </a:lnTo>
                <a:lnTo>
                  <a:pt x="568073" y="2243192"/>
                </a:lnTo>
                <a:lnTo>
                  <a:pt x="567227" y="2213299"/>
                </a:lnTo>
                <a:lnTo>
                  <a:pt x="579797" y="2189760"/>
                </a:lnTo>
                <a:lnTo>
                  <a:pt x="596842" y="2163261"/>
                </a:lnTo>
                <a:close/>
              </a:path>
              <a:path w="3054350" h="2842895">
                <a:moveTo>
                  <a:pt x="311286" y="2336889"/>
                </a:moveTo>
                <a:lnTo>
                  <a:pt x="378568" y="2292391"/>
                </a:lnTo>
                <a:lnTo>
                  <a:pt x="370823" y="2343192"/>
                </a:lnTo>
                <a:lnTo>
                  <a:pt x="355927" y="2383496"/>
                </a:lnTo>
                <a:lnTo>
                  <a:pt x="348146" y="2434321"/>
                </a:lnTo>
                <a:lnTo>
                  <a:pt x="340731" y="2484903"/>
                </a:lnTo>
                <a:lnTo>
                  <a:pt x="333935" y="2535076"/>
                </a:lnTo>
                <a:lnTo>
                  <a:pt x="328015" y="2584670"/>
                </a:lnTo>
                <a:lnTo>
                  <a:pt x="323226" y="2633516"/>
                </a:lnTo>
                <a:lnTo>
                  <a:pt x="319822" y="2681446"/>
                </a:lnTo>
                <a:lnTo>
                  <a:pt x="314031" y="2700502"/>
                </a:lnTo>
                <a:lnTo>
                  <a:pt x="298549" y="2741193"/>
                </a:lnTo>
                <a:lnTo>
                  <a:pt x="255270" y="2800268"/>
                </a:lnTo>
                <a:lnTo>
                  <a:pt x="214062" y="2827521"/>
                </a:lnTo>
                <a:lnTo>
                  <a:pt x="168225" y="2842610"/>
                </a:lnTo>
                <a:lnTo>
                  <a:pt x="113338" y="2833231"/>
                </a:lnTo>
                <a:lnTo>
                  <a:pt x="223213" y="2760565"/>
                </a:lnTo>
                <a:lnTo>
                  <a:pt x="244248" y="2731427"/>
                </a:lnTo>
                <a:lnTo>
                  <a:pt x="261008" y="2689890"/>
                </a:lnTo>
                <a:lnTo>
                  <a:pt x="264860" y="2641664"/>
                </a:lnTo>
                <a:lnTo>
                  <a:pt x="271441" y="2606860"/>
                </a:lnTo>
                <a:lnTo>
                  <a:pt x="275011" y="2558820"/>
                </a:lnTo>
                <a:lnTo>
                  <a:pt x="282029" y="2508500"/>
                </a:lnTo>
                <a:lnTo>
                  <a:pt x="291946" y="2456262"/>
                </a:lnTo>
                <a:lnTo>
                  <a:pt x="297211" y="2391876"/>
                </a:lnTo>
                <a:lnTo>
                  <a:pt x="311286" y="2336889"/>
                </a:lnTo>
                <a:close/>
              </a:path>
              <a:path w="3054350" h="2842895">
                <a:moveTo>
                  <a:pt x="770535" y="1652508"/>
                </a:moveTo>
                <a:lnTo>
                  <a:pt x="917044" y="1555613"/>
                </a:lnTo>
                <a:lnTo>
                  <a:pt x="886002" y="1591369"/>
                </a:lnTo>
                <a:lnTo>
                  <a:pt x="849889" y="1615253"/>
                </a:lnTo>
                <a:lnTo>
                  <a:pt x="830209" y="1658720"/>
                </a:lnTo>
                <a:lnTo>
                  <a:pt x="813440" y="1700263"/>
                </a:lnTo>
                <a:lnTo>
                  <a:pt x="800068" y="1739559"/>
                </a:lnTo>
                <a:lnTo>
                  <a:pt x="790581" y="1776286"/>
                </a:lnTo>
                <a:lnTo>
                  <a:pt x="792473" y="1820713"/>
                </a:lnTo>
                <a:lnTo>
                  <a:pt x="799225" y="1861926"/>
                </a:lnTo>
                <a:lnTo>
                  <a:pt x="818331" y="1910195"/>
                </a:lnTo>
                <a:lnTo>
                  <a:pt x="843273" y="1954604"/>
                </a:lnTo>
                <a:lnTo>
                  <a:pt x="874424" y="1994907"/>
                </a:lnTo>
                <a:lnTo>
                  <a:pt x="911464" y="2031315"/>
                </a:lnTo>
                <a:lnTo>
                  <a:pt x="912954" y="2030330"/>
                </a:lnTo>
                <a:lnTo>
                  <a:pt x="922687" y="2039119"/>
                </a:lnTo>
                <a:lnTo>
                  <a:pt x="959770" y="2060273"/>
                </a:lnTo>
                <a:lnTo>
                  <a:pt x="1008690" y="2088824"/>
                </a:lnTo>
                <a:lnTo>
                  <a:pt x="1055013" y="2103867"/>
                </a:lnTo>
                <a:lnTo>
                  <a:pt x="1098314" y="2105682"/>
                </a:lnTo>
                <a:lnTo>
                  <a:pt x="1152180" y="2115735"/>
                </a:lnTo>
                <a:lnTo>
                  <a:pt x="1195172" y="2102529"/>
                </a:lnTo>
                <a:lnTo>
                  <a:pt x="1247881" y="2098122"/>
                </a:lnTo>
                <a:lnTo>
                  <a:pt x="1295872" y="2081609"/>
                </a:lnTo>
                <a:lnTo>
                  <a:pt x="1163956" y="2168852"/>
                </a:lnTo>
                <a:lnTo>
                  <a:pt x="1116852" y="2169553"/>
                </a:lnTo>
                <a:lnTo>
                  <a:pt x="1065596" y="2157772"/>
                </a:lnTo>
                <a:lnTo>
                  <a:pt x="1017496" y="2143905"/>
                </a:lnTo>
                <a:lnTo>
                  <a:pt x="972856" y="2127749"/>
                </a:lnTo>
                <a:lnTo>
                  <a:pt x="931977" y="2109106"/>
                </a:lnTo>
                <a:lnTo>
                  <a:pt x="888156" y="2077183"/>
                </a:lnTo>
                <a:lnTo>
                  <a:pt x="885075" y="2079220"/>
                </a:lnTo>
                <a:lnTo>
                  <a:pt x="876706" y="2069529"/>
                </a:lnTo>
                <a:lnTo>
                  <a:pt x="875469" y="2070347"/>
                </a:lnTo>
                <a:lnTo>
                  <a:pt x="806274" y="2024752"/>
                </a:lnTo>
                <a:lnTo>
                  <a:pt x="745739" y="2003883"/>
                </a:lnTo>
                <a:lnTo>
                  <a:pt x="727000" y="2001050"/>
                </a:lnTo>
                <a:lnTo>
                  <a:pt x="784822" y="1962809"/>
                </a:lnTo>
                <a:lnTo>
                  <a:pt x="762346" y="1916769"/>
                </a:lnTo>
                <a:lnTo>
                  <a:pt x="744980" y="1867349"/>
                </a:lnTo>
                <a:lnTo>
                  <a:pt x="739349" y="1825394"/>
                </a:lnTo>
                <a:lnTo>
                  <a:pt x="738069" y="1780563"/>
                </a:lnTo>
                <a:lnTo>
                  <a:pt x="740758" y="1733106"/>
                </a:lnTo>
                <a:lnTo>
                  <a:pt x="754042" y="1693868"/>
                </a:lnTo>
                <a:lnTo>
                  <a:pt x="770535" y="1652508"/>
                </a:lnTo>
                <a:close/>
              </a:path>
              <a:path w="3054350" h="2842895">
                <a:moveTo>
                  <a:pt x="377276" y="2156210"/>
                </a:moveTo>
                <a:lnTo>
                  <a:pt x="506125" y="2070996"/>
                </a:lnTo>
                <a:lnTo>
                  <a:pt x="478098" y="2104757"/>
                </a:lnTo>
                <a:lnTo>
                  <a:pt x="452829" y="2136696"/>
                </a:lnTo>
                <a:lnTo>
                  <a:pt x="437911" y="2177014"/>
                </a:lnTo>
                <a:lnTo>
                  <a:pt x="433936" y="2225321"/>
                </a:lnTo>
                <a:lnTo>
                  <a:pt x="434488" y="2270635"/>
                </a:lnTo>
                <a:lnTo>
                  <a:pt x="440157" y="2312564"/>
                </a:lnTo>
                <a:lnTo>
                  <a:pt x="451532" y="2350720"/>
                </a:lnTo>
                <a:lnTo>
                  <a:pt x="469204" y="2384711"/>
                </a:lnTo>
                <a:lnTo>
                  <a:pt x="501493" y="2424261"/>
                </a:lnTo>
                <a:lnTo>
                  <a:pt x="534660" y="2448004"/>
                </a:lnTo>
                <a:lnTo>
                  <a:pt x="574734" y="2467180"/>
                </a:lnTo>
                <a:lnTo>
                  <a:pt x="613735" y="2471839"/>
                </a:lnTo>
                <a:lnTo>
                  <a:pt x="657693" y="2473219"/>
                </a:lnTo>
                <a:lnTo>
                  <a:pt x="698627" y="2461374"/>
                </a:lnTo>
                <a:lnTo>
                  <a:pt x="742567" y="2447540"/>
                </a:lnTo>
                <a:lnTo>
                  <a:pt x="616987" y="2530593"/>
                </a:lnTo>
                <a:lnTo>
                  <a:pt x="536337" y="2507800"/>
                </a:lnTo>
                <a:lnTo>
                  <a:pt x="496256" y="2488629"/>
                </a:lnTo>
                <a:lnTo>
                  <a:pt x="456182" y="2454228"/>
                </a:lnTo>
                <a:lnTo>
                  <a:pt x="423956" y="2414636"/>
                </a:lnTo>
                <a:lnTo>
                  <a:pt x="395335" y="2357434"/>
                </a:lnTo>
                <a:lnTo>
                  <a:pt x="389063" y="2331129"/>
                </a:lnTo>
                <a:lnTo>
                  <a:pt x="378568" y="2292391"/>
                </a:lnTo>
                <a:lnTo>
                  <a:pt x="311286" y="2336889"/>
                </a:lnTo>
                <a:lnTo>
                  <a:pt x="326617" y="2281071"/>
                </a:lnTo>
                <a:lnTo>
                  <a:pt x="342658" y="2224784"/>
                </a:lnTo>
                <a:lnTo>
                  <a:pt x="377276" y="2156210"/>
                </a:lnTo>
                <a:close/>
              </a:path>
              <a:path w="3054350" h="2842895">
                <a:moveTo>
                  <a:pt x="415" y="2694746"/>
                </a:moveTo>
                <a:lnTo>
                  <a:pt x="59698" y="2655539"/>
                </a:lnTo>
                <a:lnTo>
                  <a:pt x="60186" y="2670443"/>
                </a:lnTo>
                <a:lnTo>
                  <a:pt x="54256" y="2674365"/>
                </a:lnTo>
                <a:lnTo>
                  <a:pt x="59110" y="2716833"/>
                </a:lnTo>
                <a:lnTo>
                  <a:pt x="67733" y="2741582"/>
                </a:lnTo>
                <a:lnTo>
                  <a:pt x="94138" y="2769798"/>
                </a:lnTo>
                <a:lnTo>
                  <a:pt x="124313" y="2780294"/>
                </a:lnTo>
                <a:lnTo>
                  <a:pt x="161479" y="2786166"/>
                </a:lnTo>
                <a:lnTo>
                  <a:pt x="195035" y="2779201"/>
                </a:lnTo>
                <a:lnTo>
                  <a:pt x="113338" y="2833231"/>
                </a:lnTo>
                <a:lnTo>
                  <a:pt x="70056" y="2816177"/>
                </a:lnTo>
                <a:lnTo>
                  <a:pt x="37907" y="2791760"/>
                </a:lnTo>
                <a:lnTo>
                  <a:pt x="9884" y="2749389"/>
                </a:lnTo>
                <a:lnTo>
                  <a:pt x="0" y="2710248"/>
                </a:lnTo>
                <a:lnTo>
                  <a:pt x="415" y="2694746"/>
                </a:lnTo>
                <a:close/>
              </a:path>
              <a:path w="3054350" h="2842895">
                <a:moveTo>
                  <a:pt x="126333" y="2687601"/>
                </a:moveTo>
                <a:lnTo>
                  <a:pt x="178780" y="2652915"/>
                </a:lnTo>
                <a:lnTo>
                  <a:pt x="177767" y="2668811"/>
                </a:lnTo>
                <a:lnTo>
                  <a:pt x="141438" y="2692837"/>
                </a:lnTo>
                <a:lnTo>
                  <a:pt x="126333" y="2687601"/>
                </a:lnTo>
                <a:close/>
              </a:path>
              <a:path w="3054350" h="2842895">
                <a:moveTo>
                  <a:pt x="19537" y="2621196"/>
                </a:moveTo>
                <a:lnTo>
                  <a:pt x="95861" y="2570718"/>
                </a:lnTo>
                <a:lnTo>
                  <a:pt x="119972" y="2569999"/>
                </a:lnTo>
                <a:lnTo>
                  <a:pt x="142193" y="2570529"/>
                </a:lnTo>
                <a:lnTo>
                  <a:pt x="144578" y="2584178"/>
                </a:lnTo>
                <a:lnTo>
                  <a:pt x="150071" y="2580545"/>
                </a:lnTo>
                <a:lnTo>
                  <a:pt x="161119" y="2588465"/>
                </a:lnTo>
                <a:lnTo>
                  <a:pt x="170637" y="2597396"/>
                </a:lnTo>
                <a:lnTo>
                  <a:pt x="178548" y="2607390"/>
                </a:lnTo>
                <a:lnTo>
                  <a:pt x="184715" y="2618537"/>
                </a:lnTo>
                <a:lnTo>
                  <a:pt x="182104" y="2620264"/>
                </a:lnTo>
                <a:lnTo>
                  <a:pt x="184808" y="2633702"/>
                </a:lnTo>
                <a:lnTo>
                  <a:pt x="185905" y="2648203"/>
                </a:lnTo>
                <a:lnTo>
                  <a:pt x="119118" y="2692372"/>
                </a:lnTo>
                <a:lnTo>
                  <a:pt x="103481" y="2687488"/>
                </a:lnTo>
                <a:lnTo>
                  <a:pt x="84934" y="2669302"/>
                </a:lnTo>
                <a:lnTo>
                  <a:pt x="77482" y="2659004"/>
                </a:lnTo>
                <a:lnTo>
                  <a:pt x="74116" y="2646004"/>
                </a:lnTo>
                <a:lnTo>
                  <a:pt x="415" y="2694746"/>
                </a:lnTo>
                <a:lnTo>
                  <a:pt x="1247" y="2663744"/>
                </a:lnTo>
                <a:lnTo>
                  <a:pt x="9443" y="2643098"/>
                </a:lnTo>
                <a:lnTo>
                  <a:pt x="19537" y="2621196"/>
                </a:lnTo>
                <a:close/>
              </a:path>
              <a:path w="3054350" h="2842895">
                <a:moveTo>
                  <a:pt x="577266" y="2267565"/>
                </a:moveTo>
                <a:lnTo>
                  <a:pt x="705056" y="2183050"/>
                </a:lnTo>
                <a:lnTo>
                  <a:pt x="720375" y="2218598"/>
                </a:lnTo>
                <a:lnTo>
                  <a:pt x="720573" y="2248919"/>
                </a:lnTo>
                <a:lnTo>
                  <a:pt x="707563" y="2272750"/>
                </a:lnTo>
                <a:lnTo>
                  <a:pt x="658383" y="2305275"/>
                </a:lnTo>
                <a:lnTo>
                  <a:pt x="624040" y="2297536"/>
                </a:lnTo>
                <a:lnTo>
                  <a:pt x="603316" y="2296015"/>
                </a:lnTo>
                <a:lnTo>
                  <a:pt x="577266" y="2267565"/>
                </a:lnTo>
                <a:close/>
              </a:path>
              <a:path w="3054350" h="2842895">
                <a:moveTo>
                  <a:pt x="849481" y="1539392"/>
                </a:moveTo>
                <a:lnTo>
                  <a:pt x="930067" y="1486096"/>
                </a:lnTo>
                <a:lnTo>
                  <a:pt x="975726" y="1471125"/>
                </a:lnTo>
                <a:lnTo>
                  <a:pt x="1025348" y="1468760"/>
                </a:lnTo>
                <a:lnTo>
                  <a:pt x="1071277" y="1468837"/>
                </a:lnTo>
                <a:lnTo>
                  <a:pt x="1119867" y="1482380"/>
                </a:lnTo>
                <a:lnTo>
                  <a:pt x="1163463" y="1499227"/>
                </a:lnTo>
                <a:lnTo>
                  <a:pt x="1201413" y="1519807"/>
                </a:lnTo>
                <a:lnTo>
                  <a:pt x="1240073" y="1555143"/>
                </a:lnTo>
                <a:lnTo>
                  <a:pt x="1271786" y="1595075"/>
                </a:lnTo>
                <a:lnTo>
                  <a:pt x="1288988" y="1629376"/>
                </a:lnTo>
                <a:lnTo>
                  <a:pt x="1306073" y="1678982"/>
                </a:lnTo>
                <a:lnTo>
                  <a:pt x="1309788" y="1722203"/>
                </a:lnTo>
                <a:lnTo>
                  <a:pt x="1300894" y="1758538"/>
                </a:lnTo>
                <a:lnTo>
                  <a:pt x="1287155" y="1798076"/>
                </a:lnTo>
                <a:lnTo>
                  <a:pt x="1269332" y="1840316"/>
                </a:lnTo>
                <a:lnTo>
                  <a:pt x="1241177" y="1874163"/>
                </a:lnTo>
                <a:lnTo>
                  <a:pt x="1203451" y="1899113"/>
                </a:lnTo>
                <a:lnTo>
                  <a:pt x="1165286" y="1909128"/>
                </a:lnTo>
                <a:lnTo>
                  <a:pt x="1125905" y="1904720"/>
                </a:lnTo>
                <a:lnTo>
                  <a:pt x="1094829" y="1894820"/>
                </a:lnTo>
                <a:lnTo>
                  <a:pt x="1076653" y="1876388"/>
                </a:lnTo>
                <a:lnTo>
                  <a:pt x="1240287" y="1768168"/>
                </a:lnTo>
                <a:lnTo>
                  <a:pt x="1239750" y="1767261"/>
                </a:lnTo>
                <a:lnTo>
                  <a:pt x="1248943" y="1731991"/>
                </a:lnTo>
                <a:lnTo>
                  <a:pt x="1252980" y="1698869"/>
                </a:lnTo>
                <a:lnTo>
                  <a:pt x="1243496" y="1659462"/>
                </a:lnTo>
                <a:lnTo>
                  <a:pt x="1226538" y="1625000"/>
                </a:lnTo>
                <a:lnTo>
                  <a:pt x="1194783" y="1585096"/>
                </a:lnTo>
                <a:lnTo>
                  <a:pt x="1163064" y="1560395"/>
                </a:lnTo>
                <a:lnTo>
                  <a:pt x="1125119" y="1539812"/>
                </a:lnTo>
                <a:lnTo>
                  <a:pt x="1081690" y="1522855"/>
                </a:lnTo>
                <a:lnTo>
                  <a:pt x="1040528" y="1519626"/>
                </a:lnTo>
                <a:lnTo>
                  <a:pt x="1002373" y="1529633"/>
                </a:lnTo>
                <a:lnTo>
                  <a:pt x="960964" y="1541793"/>
                </a:lnTo>
                <a:lnTo>
                  <a:pt x="917044" y="1555613"/>
                </a:lnTo>
                <a:lnTo>
                  <a:pt x="770535" y="1652508"/>
                </a:lnTo>
                <a:lnTo>
                  <a:pt x="789858" y="1609276"/>
                </a:lnTo>
                <a:lnTo>
                  <a:pt x="818635" y="1575018"/>
                </a:lnTo>
                <a:lnTo>
                  <a:pt x="849481" y="1539392"/>
                </a:lnTo>
                <a:close/>
              </a:path>
              <a:path w="3054350" h="2842895">
                <a:moveTo>
                  <a:pt x="50703" y="2585358"/>
                </a:moveTo>
                <a:lnTo>
                  <a:pt x="77299" y="2582994"/>
                </a:lnTo>
                <a:lnTo>
                  <a:pt x="38104" y="2608916"/>
                </a:lnTo>
                <a:lnTo>
                  <a:pt x="50703" y="2585358"/>
                </a:lnTo>
                <a:close/>
              </a:path>
              <a:path w="3054350" h="2842895">
                <a:moveTo>
                  <a:pt x="1239750" y="1767261"/>
                </a:moveTo>
                <a:lnTo>
                  <a:pt x="1240287" y="1768168"/>
                </a:lnTo>
                <a:lnTo>
                  <a:pt x="1239353" y="1768786"/>
                </a:lnTo>
                <a:lnTo>
                  <a:pt x="1239750" y="1767261"/>
                </a:lnTo>
                <a:close/>
              </a:path>
              <a:path w="3054350" h="2842895">
                <a:moveTo>
                  <a:pt x="1094643" y="1727455"/>
                </a:moveTo>
                <a:lnTo>
                  <a:pt x="1133981" y="1716665"/>
                </a:lnTo>
                <a:lnTo>
                  <a:pt x="1174417" y="1720375"/>
                </a:lnTo>
                <a:lnTo>
                  <a:pt x="1206255" y="1729771"/>
                </a:lnTo>
                <a:lnTo>
                  <a:pt x="1233811" y="1757225"/>
                </a:lnTo>
                <a:lnTo>
                  <a:pt x="1239750" y="1767261"/>
                </a:lnTo>
                <a:lnTo>
                  <a:pt x="1239353" y="1768786"/>
                </a:lnTo>
                <a:lnTo>
                  <a:pt x="1076653" y="1876388"/>
                </a:lnTo>
                <a:lnTo>
                  <a:pt x="1067565" y="1867173"/>
                </a:lnTo>
                <a:lnTo>
                  <a:pt x="1053091" y="1831066"/>
                </a:lnTo>
                <a:lnTo>
                  <a:pt x="1056912" y="1798087"/>
                </a:lnTo>
                <a:lnTo>
                  <a:pt x="1069326" y="1759424"/>
                </a:lnTo>
                <a:lnTo>
                  <a:pt x="1094643" y="1727455"/>
                </a:lnTo>
                <a:close/>
              </a:path>
              <a:path w="3054350" h="2842895">
                <a:moveTo>
                  <a:pt x="456392" y="2042982"/>
                </a:moveTo>
                <a:lnTo>
                  <a:pt x="572782" y="1966007"/>
                </a:lnTo>
                <a:lnTo>
                  <a:pt x="614390" y="1953715"/>
                </a:lnTo>
                <a:lnTo>
                  <a:pt x="666386" y="1949780"/>
                </a:lnTo>
                <a:lnTo>
                  <a:pt x="719335" y="1945214"/>
                </a:lnTo>
                <a:lnTo>
                  <a:pt x="784822" y="1962809"/>
                </a:lnTo>
                <a:lnTo>
                  <a:pt x="727000" y="2001050"/>
                </a:lnTo>
                <a:lnTo>
                  <a:pt x="689523" y="1995383"/>
                </a:lnTo>
                <a:lnTo>
                  <a:pt x="640292" y="1997490"/>
                </a:lnTo>
                <a:lnTo>
                  <a:pt x="600712" y="2008440"/>
                </a:lnTo>
                <a:lnTo>
                  <a:pt x="377276" y="2156210"/>
                </a:lnTo>
                <a:lnTo>
                  <a:pt x="388687" y="2133438"/>
                </a:lnTo>
                <a:lnTo>
                  <a:pt x="410574" y="2088510"/>
                </a:lnTo>
                <a:lnTo>
                  <a:pt x="444991" y="2065748"/>
                </a:lnTo>
                <a:lnTo>
                  <a:pt x="456392" y="2042982"/>
                </a:lnTo>
                <a:close/>
              </a:path>
              <a:path w="3054350" h="2842895">
                <a:moveTo>
                  <a:pt x="2195711" y="344532"/>
                </a:moveTo>
                <a:lnTo>
                  <a:pt x="2239965" y="330492"/>
                </a:lnTo>
                <a:lnTo>
                  <a:pt x="2282047" y="317886"/>
                </a:lnTo>
                <a:lnTo>
                  <a:pt x="2321368" y="307108"/>
                </a:lnTo>
                <a:lnTo>
                  <a:pt x="2364343" y="309138"/>
                </a:lnTo>
                <a:lnTo>
                  <a:pt x="2403375" y="313776"/>
                </a:lnTo>
                <a:lnTo>
                  <a:pt x="2444881" y="332005"/>
                </a:lnTo>
                <a:lnTo>
                  <a:pt x="2481264" y="353621"/>
                </a:lnTo>
                <a:lnTo>
                  <a:pt x="2511934" y="379016"/>
                </a:lnTo>
                <a:lnTo>
                  <a:pt x="2543305" y="419173"/>
                </a:lnTo>
                <a:lnTo>
                  <a:pt x="2568002" y="463745"/>
                </a:lnTo>
                <a:lnTo>
                  <a:pt x="2586396" y="512484"/>
                </a:lnTo>
                <a:lnTo>
                  <a:pt x="2592010" y="554450"/>
                </a:lnTo>
                <a:lnTo>
                  <a:pt x="2592374" y="599888"/>
                </a:lnTo>
                <a:lnTo>
                  <a:pt x="2588015" y="648449"/>
                </a:lnTo>
                <a:lnTo>
                  <a:pt x="2572454" y="689193"/>
                </a:lnTo>
                <a:lnTo>
                  <a:pt x="2553223" y="732364"/>
                </a:lnTo>
                <a:lnTo>
                  <a:pt x="2530848" y="777614"/>
                </a:lnTo>
                <a:lnTo>
                  <a:pt x="2498850" y="814003"/>
                </a:lnTo>
                <a:lnTo>
                  <a:pt x="2418742" y="866982"/>
                </a:lnTo>
                <a:lnTo>
                  <a:pt x="2374156" y="881243"/>
                </a:lnTo>
                <a:lnTo>
                  <a:pt x="2331294" y="894364"/>
                </a:lnTo>
                <a:lnTo>
                  <a:pt x="2290452" y="906149"/>
                </a:lnTo>
                <a:lnTo>
                  <a:pt x="2267684" y="905980"/>
                </a:lnTo>
                <a:lnTo>
                  <a:pt x="2429731" y="798809"/>
                </a:lnTo>
                <a:lnTo>
                  <a:pt x="2460139" y="763473"/>
                </a:lnTo>
                <a:lnTo>
                  <a:pt x="2495374" y="740170"/>
                </a:lnTo>
                <a:lnTo>
                  <a:pt x="2513827" y="697514"/>
                </a:lnTo>
                <a:lnTo>
                  <a:pt x="2528913" y="657084"/>
                </a:lnTo>
                <a:lnTo>
                  <a:pt x="2540041" y="619272"/>
                </a:lnTo>
                <a:lnTo>
                  <a:pt x="2539610" y="573879"/>
                </a:lnTo>
                <a:lnTo>
                  <a:pt x="2534033" y="531889"/>
                </a:lnTo>
                <a:lnTo>
                  <a:pt x="2522715" y="493696"/>
                </a:lnTo>
                <a:lnTo>
                  <a:pt x="2498057" y="449098"/>
                </a:lnTo>
                <a:lnTo>
                  <a:pt x="2465012" y="410048"/>
                </a:lnTo>
                <a:lnTo>
                  <a:pt x="2429764" y="387681"/>
                </a:lnTo>
                <a:lnTo>
                  <a:pt x="2386562" y="370574"/>
                </a:lnTo>
                <a:lnTo>
                  <a:pt x="2336662" y="357898"/>
                </a:lnTo>
                <a:lnTo>
                  <a:pt x="2162319" y="473200"/>
                </a:lnTo>
                <a:lnTo>
                  <a:pt x="2157025" y="461475"/>
                </a:lnTo>
                <a:lnTo>
                  <a:pt x="2161723" y="427915"/>
                </a:lnTo>
                <a:lnTo>
                  <a:pt x="2175535" y="388329"/>
                </a:lnTo>
                <a:lnTo>
                  <a:pt x="2202717" y="355125"/>
                </a:lnTo>
                <a:lnTo>
                  <a:pt x="2195711" y="344532"/>
                </a:lnTo>
                <a:close/>
              </a:path>
              <a:path w="3054350" h="2842895">
                <a:moveTo>
                  <a:pt x="1788585" y="507204"/>
                </a:moveTo>
                <a:lnTo>
                  <a:pt x="1864174" y="457213"/>
                </a:lnTo>
                <a:lnTo>
                  <a:pt x="1830534" y="570818"/>
                </a:lnTo>
                <a:lnTo>
                  <a:pt x="1814231" y="627279"/>
                </a:lnTo>
                <a:lnTo>
                  <a:pt x="1798686" y="683238"/>
                </a:lnTo>
                <a:lnTo>
                  <a:pt x="1791218" y="749082"/>
                </a:lnTo>
                <a:lnTo>
                  <a:pt x="1778125" y="803419"/>
                </a:lnTo>
                <a:lnTo>
                  <a:pt x="1773732" y="867229"/>
                </a:lnTo>
                <a:lnTo>
                  <a:pt x="1764337" y="919121"/>
                </a:lnTo>
                <a:lnTo>
                  <a:pt x="1757257" y="969482"/>
                </a:lnTo>
                <a:lnTo>
                  <a:pt x="1752805" y="1018105"/>
                </a:lnTo>
                <a:lnTo>
                  <a:pt x="1751290" y="1064785"/>
                </a:lnTo>
                <a:lnTo>
                  <a:pt x="1746020" y="1098724"/>
                </a:lnTo>
                <a:lnTo>
                  <a:pt x="1744310" y="1130307"/>
                </a:lnTo>
                <a:lnTo>
                  <a:pt x="1739466" y="1148736"/>
                </a:lnTo>
                <a:lnTo>
                  <a:pt x="1734505" y="1182470"/>
                </a:lnTo>
                <a:lnTo>
                  <a:pt x="1718921" y="1253681"/>
                </a:lnTo>
                <a:lnTo>
                  <a:pt x="1668671" y="1317366"/>
                </a:lnTo>
                <a:lnTo>
                  <a:pt x="1587227" y="1371230"/>
                </a:lnTo>
                <a:lnTo>
                  <a:pt x="1541272" y="1386396"/>
                </a:lnTo>
                <a:lnTo>
                  <a:pt x="1491002" y="1389190"/>
                </a:lnTo>
                <a:lnTo>
                  <a:pt x="1473184" y="1385748"/>
                </a:lnTo>
                <a:lnTo>
                  <a:pt x="1625823" y="1284799"/>
                </a:lnTo>
                <a:lnTo>
                  <a:pt x="1656882" y="1249032"/>
                </a:lnTo>
                <a:lnTo>
                  <a:pt x="1668452" y="1226154"/>
                </a:lnTo>
                <a:lnTo>
                  <a:pt x="1679063" y="1203910"/>
                </a:lnTo>
                <a:lnTo>
                  <a:pt x="1681471" y="1171865"/>
                </a:lnTo>
                <a:lnTo>
                  <a:pt x="1689448" y="1151364"/>
                </a:lnTo>
                <a:lnTo>
                  <a:pt x="1690074" y="1120497"/>
                </a:lnTo>
                <a:lnTo>
                  <a:pt x="1693549" y="1087747"/>
                </a:lnTo>
                <a:lnTo>
                  <a:pt x="1692660" y="1042656"/>
                </a:lnTo>
                <a:lnTo>
                  <a:pt x="1701213" y="1006547"/>
                </a:lnTo>
                <a:lnTo>
                  <a:pt x="1704990" y="958371"/>
                </a:lnTo>
                <a:lnTo>
                  <a:pt x="1710791" y="908856"/>
                </a:lnTo>
                <a:lnTo>
                  <a:pt x="1718409" y="858139"/>
                </a:lnTo>
                <a:lnTo>
                  <a:pt x="1727638" y="806356"/>
                </a:lnTo>
                <a:lnTo>
                  <a:pt x="1731267" y="743052"/>
                </a:lnTo>
                <a:lnTo>
                  <a:pt x="1743100" y="689547"/>
                </a:lnTo>
                <a:lnTo>
                  <a:pt x="1755926" y="635387"/>
                </a:lnTo>
                <a:lnTo>
                  <a:pt x="1769538" y="580706"/>
                </a:lnTo>
                <a:lnTo>
                  <a:pt x="1788585" y="507204"/>
                </a:lnTo>
                <a:close/>
              </a:path>
              <a:path w="3054350" h="2842895">
                <a:moveTo>
                  <a:pt x="1884197" y="291709"/>
                </a:moveTo>
                <a:lnTo>
                  <a:pt x="2020949" y="201267"/>
                </a:lnTo>
                <a:lnTo>
                  <a:pt x="1998975" y="246252"/>
                </a:lnTo>
                <a:lnTo>
                  <a:pt x="1971818" y="279439"/>
                </a:lnTo>
                <a:lnTo>
                  <a:pt x="1953739" y="321848"/>
                </a:lnTo>
                <a:lnTo>
                  <a:pt x="1937982" y="362721"/>
                </a:lnTo>
                <a:lnTo>
                  <a:pt x="1924794" y="401895"/>
                </a:lnTo>
                <a:lnTo>
                  <a:pt x="1921431" y="449798"/>
                </a:lnTo>
                <a:lnTo>
                  <a:pt x="1921136" y="495671"/>
                </a:lnTo>
                <a:lnTo>
                  <a:pt x="1924158" y="539351"/>
                </a:lnTo>
                <a:lnTo>
                  <a:pt x="1930746" y="580673"/>
                </a:lnTo>
                <a:lnTo>
                  <a:pt x="1941148" y="619472"/>
                </a:lnTo>
                <a:lnTo>
                  <a:pt x="1962619" y="666177"/>
                </a:lnTo>
                <a:lnTo>
                  <a:pt x="1988403" y="710030"/>
                </a:lnTo>
                <a:lnTo>
                  <a:pt x="2012311" y="739896"/>
                </a:lnTo>
                <a:lnTo>
                  <a:pt x="2048732" y="776714"/>
                </a:lnTo>
                <a:lnTo>
                  <a:pt x="2083237" y="799572"/>
                </a:lnTo>
                <a:lnTo>
                  <a:pt x="2122420" y="819337"/>
                </a:lnTo>
                <a:lnTo>
                  <a:pt x="2165863" y="836284"/>
                </a:lnTo>
                <a:lnTo>
                  <a:pt x="2213154" y="850687"/>
                </a:lnTo>
                <a:lnTo>
                  <a:pt x="2256870" y="852228"/>
                </a:lnTo>
                <a:lnTo>
                  <a:pt x="2296597" y="841180"/>
                </a:lnTo>
                <a:lnTo>
                  <a:pt x="2345932" y="839004"/>
                </a:lnTo>
                <a:lnTo>
                  <a:pt x="2383443" y="814196"/>
                </a:lnTo>
                <a:lnTo>
                  <a:pt x="2429731" y="798809"/>
                </a:lnTo>
                <a:lnTo>
                  <a:pt x="2267684" y="905980"/>
                </a:lnTo>
                <a:lnTo>
                  <a:pt x="2201989" y="903750"/>
                </a:lnTo>
                <a:lnTo>
                  <a:pt x="2154956" y="889176"/>
                </a:lnTo>
                <a:lnTo>
                  <a:pt x="2111119" y="872489"/>
                </a:lnTo>
                <a:lnTo>
                  <a:pt x="2070772" y="853495"/>
                </a:lnTo>
                <a:lnTo>
                  <a:pt x="2034208" y="831998"/>
                </a:lnTo>
                <a:lnTo>
                  <a:pt x="2001723" y="807804"/>
                </a:lnTo>
                <a:lnTo>
                  <a:pt x="1966603" y="770126"/>
                </a:lnTo>
                <a:lnTo>
                  <a:pt x="1943155" y="739955"/>
                </a:lnTo>
                <a:lnTo>
                  <a:pt x="1917421" y="696069"/>
                </a:lnTo>
                <a:lnTo>
                  <a:pt x="1896104" y="649262"/>
                </a:lnTo>
                <a:lnTo>
                  <a:pt x="1878961" y="599695"/>
                </a:lnTo>
                <a:lnTo>
                  <a:pt x="1865752" y="547527"/>
                </a:lnTo>
                <a:lnTo>
                  <a:pt x="1863238" y="503510"/>
                </a:lnTo>
                <a:lnTo>
                  <a:pt x="1864174" y="457213"/>
                </a:lnTo>
                <a:lnTo>
                  <a:pt x="1788585" y="507204"/>
                </a:lnTo>
                <a:lnTo>
                  <a:pt x="1798296" y="470329"/>
                </a:lnTo>
                <a:lnTo>
                  <a:pt x="1841736" y="380695"/>
                </a:lnTo>
                <a:lnTo>
                  <a:pt x="1856186" y="325460"/>
                </a:lnTo>
                <a:lnTo>
                  <a:pt x="1884197" y="291709"/>
                </a:lnTo>
                <a:close/>
              </a:path>
              <a:path w="3054350" h="2842895">
                <a:moveTo>
                  <a:pt x="1313499" y="1049797"/>
                </a:moveTo>
                <a:lnTo>
                  <a:pt x="1386402" y="1001582"/>
                </a:lnTo>
                <a:lnTo>
                  <a:pt x="1434916" y="999950"/>
                </a:lnTo>
                <a:lnTo>
                  <a:pt x="1479529" y="1000897"/>
                </a:lnTo>
                <a:lnTo>
                  <a:pt x="1361039" y="1079261"/>
                </a:lnTo>
                <a:lnTo>
                  <a:pt x="1349130" y="1102363"/>
                </a:lnTo>
                <a:lnTo>
                  <a:pt x="1338386" y="1124695"/>
                </a:lnTo>
                <a:lnTo>
                  <a:pt x="1329426" y="1145847"/>
                </a:lnTo>
                <a:lnTo>
                  <a:pt x="1327293" y="1177710"/>
                </a:lnTo>
                <a:lnTo>
                  <a:pt x="1329494" y="1206707"/>
                </a:lnTo>
                <a:lnTo>
                  <a:pt x="1354804" y="1266098"/>
                </a:lnTo>
                <a:lnTo>
                  <a:pt x="1392545" y="1302043"/>
                </a:lnTo>
                <a:lnTo>
                  <a:pt x="1448523" y="1325927"/>
                </a:lnTo>
                <a:lnTo>
                  <a:pt x="1500539" y="1337204"/>
                </a:lnTo>
                <a:lnTo>
                  <a:pt x="1542613" y="1324605"/>
                </a:lnTo>
                <a:lnTo>
                  <a:pt x="1587221" y="1310329"/>
                </a:lnTo>
                <a:lnTo>
                  <a:pt x="1473184" y="1385748"/>
                </a:lnTo>
                <a:lnTo>
                  <a:pt x="1401720" y="1372106"/>
                </a:lnTo>
                <a:lnTo>
                  <a:pt x="1364736" y="1350887"/>
                </a:lnTo>
                <a:lnTo>
                  <a:pt x="1333912" y="1325595"/>
                </a:lnTo>
                <a:lnTo>
                  <a:pt x="1309556" y="1296023"/>
                </a:lnTo>
                <a:lnTo>
                  <a:pt x="1284872" y="1251444"/>
                </a:lnTo>
                <a:lnTo>
                  <a:pt x="1273662" y="1213179"/>
                </a:lnTo>
                <a:lnTo>
                  <a:pt x="1268612" y="1170840"/>
                </a:lnTo>
                <a:lnTo>
                  <a:pt x="1276417" y="1135226"/>
                </a:lnTo>
                <a:lnTo>
                  <a:pt x="1293008" y="1093801"/>
                </a:lnTo>
                <a:lnTo>
                  <a:pt x="1313499" y="1049797"/>
                </a:lnTo>
                <a:close/>
              </a:path>
              <a:path w="3054350" h="2842895">
                <a:moveTo>
                  <a:pt x="512285" y="1990791"/>
                </a:moveTo>
                <a:lnTo>
                  <a:pt x="516426" y="1988052"/>
                </a:lnTo>
                <a:lnTo>
                  <a:pt x="543988" y="1985050"/>
                </a:lnTo>
                <a:lnTo>
                  <a:pt x="514568" y="2004507"/>
                </a:lnTo>
                <a:lnTo>
                  <a:pt x="512285" y="1990791"/>
                </a:lnTo>
                <a:close/>
              </a:path>
              <a:path w="3054350" h="2842895">
                <a:moveTo>
                  <a:pt x="1473072" y="1157429"/>
                </a:moveTo>
                <a:lnTo>
                  <a:pt x="1523045" y="1124379"/>
                </a:lnTo>
                <a:lnTo>
                  <a:pt x="1518083" y="1142888"/>
                </a:lnTo>
                <a:lnTo>
                  <a:pt x="1492165" y="1160029"/>
                </a:lnTo>
                <a:lnTo>
                  <a:pt x="1473072" y="1157429"/>
                </a:lnTo>
                <a:close/>
              </a:path>
              <a:path w="3054350" h="2842895">
                <a:moveTo>
                  <a:pt x="1380498" y="1066391"/>
                </a:moveTo>
                <a:lnTo>
                  <a:pt x="1474883" y="1003970"/>
                </a:lnTo>
                <a:lnTo>
                  <a:pt x="1489369" y="1009615"/>
                </a:lnTo>
                <a:lnTo>
                  <a:pt x="1501886" y="1016564"/>
                </a:lnTo>
                <a:lnTo>
                  <a:pt x="1527561" y="1045262"/>
                </a:lnTo>
                <a:lnTo>
                  <a:pt x="1537947" y="1084071"/>
                </a:lnTo>
                <a:lnTo>
                  <a:pt x="1536849" y="1100024"/>
                </a:lnTo>
                <a:lnTo>
                  <a:pt x="1534062" y="1117094"/>
                </a:lnTo>
                <a:lnTo>
                  <a:pt x="1461922" y="1164803"/>
                </a:lnTo>
                <a:lnTo>
                  <a:pt x="1444989" y="1160776"/>
                </a:lnTo>
                <a:lnTo>
                  <a:pt x="1416748" y="1149001"/>
                </a:lnTo>
                <a:lnTo>
                  <a:pt x="1397744" y="1131117"/>
                </a:lnTo>
                <a:lnTo>
                  <a:pt x="1380986" y="1096521"/>
                </a:lnTo>
                <a:lnTo>
                  <a:pt x="1380498" y="1066391"/>
                </a:lnTo>
                <a:close/>
              </a:path>
              <a:path w="3054350" h="2842895">
                <a:moveTo>
                  <a:pt x="2162319" y="473200"/>
                </a:moveTo>
                <a:lnTo>
                  <a:pt x="2336662" y="357898"/>
                </a:lnTo>
                <a:lnTo>
                  <a:pt x="2344950" y="367642"/>
                </a:lnTo>
                <a:lnTo>
                  <a:pt x="2345902" y="367013"/>
                </a:lnTo>
                <a:lnTo>
                  <a:pt x="2353499" y="377214"/>
                </a:lnTo>
                <a:lnTo>
                  <a:pt x="2360709" y="387673"/>
                </a:lnTo>
                <a:lnTo>
                  <a:pt x="2374544" y="424201"/>
                </a:lnTo>
                <a:lnTo>
                  <a:pt x="2375987" y="468925"/>
                </a:lnTo>
                <a:lnTo>
                  <a:pt x="2353983" y="498704"/>
                </a:lnTo>
                <a:lnTo>
                  <a:pt x="2325500" y="532767"/>
                </a:lnTo>
                <a:lnTo>
                  <a:pt x="2283017" y="545638"/>
                </a:lnTo>
                <a:lnTo>
                  <a:pt x="2247000" y="554231"/>
                </a:lnTo>
                <a:lnTo>
                  <a:pt x="2206403" y="535402"/>
                </a:lnTo>
                <a:lnTo>
                  <a:pt x="2178201" y="508375"/>
                </a:lnTo>
                <a:lnTo>
                  <a:pt x="2162319" y="473200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98311" y="2540707"/>
            <a:ext cx="5230495" cy="572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50" b="1" spc="155" dirty="0">
                <a:solidFill>
                  <a:srgbClr val="9D6E1C"/>
                </a:solidFill>
                <a:latin typeface="Times New Roman"/>
                <a:cs typeface="Times New Roman"/>
              </a:rPr>
              <a:t>Graphisme</a:t>
            </a:r>
            <a:r>
              <a:rPr sz="3550" b="1" spc="-75" dirty="0">
                <a:solidFill>
                  <a:srgbClr val="9D6E1C"/>
                </a:solidFill>
                <a:latin typeface="Times New Roman"/>
                <a:cs typeface="Times New Roman"/>
              </a:rPr>
              <a:t> </a:t>
            </a:r>
            <a:r>
              <a:rPr sz="3550" b="1" spc="135" dirty="0">
                <a:solidFill>
                  <a:srgbClr val="9D6E1C"/>
                </a:solidFill>
                <a:latin typeface="Times New Roman"/>
                <a:cs typeface="Times New Roman"/>
              </a:rPr>
              <a:t>et</a:t>
            </a:r>
            <a:r>
              <a:rPr sz="3550" b="1" spc="-70" dirty="0">
                <a:solidFill>
                  <a:srgbClr val="9D6E1C"/>
                </a:solidFill>
                <a:latin typeface="Times New Roman"/>
                <a:cs typeface="Times New Roman"/>
              </a:rPr>
              <a:t> </a:t>
            </a:r>
            <a:r>
              <a:rPr sz="3550" b="1" spc="210" dirty="0">
                <a:solidFill>
                  <a:srgbClr val="9D6E1C"/>
                </a:solidFill>
                <a:latin typeface="Times New Roman"/>
                <a:cs typeface="Times New Roman"/>
              </a:rPr>
              <a:t>ergonomie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98311" y="3540833"/>
            <a:ext cx="4623435" cy="572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50" b="1" spc="-355" dirty="0">
                <a:solidFill>
                  <a:srgbClr val="F5E8DA"/>
                </a:solidFill>
                <a:latin typeface="Times New Roman"/>
                <a:cs typeface="Times New Roman"/>
              </a:rPr>
              <a:t>1</a:t>
            </a:r>
            <a:r>
              <a:rPr sz="3550" b="1" spc="-15" dirty="0">
                <a:solidFill>
                  <a:srgbClr val="F5E8DA"/>
                </a:solidFill>
                <a:latin typeface="Times New Roman"/>
                <a:cs typeface="Times New Roman"/>
              </a:rPr>
              <a:t>.</a:t>
            </a:r>
            <a:r>
              <a:rPr sz="35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-470" dirty="0">
                <a:solidFill>
                  <a:srgbClr val="F5E8DA"/>
                </a:solidFill>
                <a:latin typeface="Times New Roman"/>
                <a:cs typeface="Times New Roman"/>
              </a:rPr>
              <a:t>L</a:t>
            </a:r>
            <a:r>
              <a:rPr sz="355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35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c</a:t>
            </a:r>
            <a:r>
              <a:rPr sz="3550" b="1" spc="275" dirty="0">
                <a:solidFill>
                  <a:srgbClr val="F5E8DA"/>
                </a:solidFill>
                <a:latin typeface="Times New Roman"/>
                <a:cs typeface="Times New Roman"/>
              </a:rPr>
              <a:t>h</a:t>
            </a:r>
            <a:r>
              <a:rPr sz="355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3550" b="1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3550" b="1" spc="25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3550" b="1" spc="24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3550" b="1" spc="-3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-20" dirty="0">
                <a:solidFill>
                  <a:srgbClr val="F5E8DA"/>
                </a:solidFill>
                <a:latin typeface="Times New Roman"/>
                <a:cs typeface="Times New Roman"/>
              </a:rPr>
              <a:t>g</a:t>
            </a:r>
            <a:r>
              <a:rPr sz="3550" b="1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355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3550" b="1" spc="265" dirty="0">
                <a:solidFill>
                  <a:srgbClr val="F5E8DA"/>
                </a:solidFill>
                <a:latin typeface="Times New Roman"/>
                <a:cs typeface="Times New Roman"/>
              </a:rPr>
              <a:t>p</a:t>
            </a:r>
            <a:r>
              <a:rPr sz="3550" b="1" spc="275" dirty="0">
                <a:solidFill>
                  <a:srgbClr val="F5E8DA"/>
                </a:solidFill>
                <a:latin typeface="Times New Roman"/>
                <a:cs typeface="Times New Roman"/>
              </a:rPr>
              <a:t>h</a:t>
            </a:r>
            <a:r>
              <a:rPr sz="3550" b="1" spc="110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355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q</a:t>
            </a:r>
            <a:r>
              <a:rPr sz="3550" b="1" spc="265" dirty="0">
                <a:solidFill>
                  <a:srgbClr val="F5E8DA"/>
                </a:solidFill>
                <a:latin typeface="Times New Roman"/>
                <a:cs typeface="Times New Roman"/>
              </a:rPr>
              <a:t>u</a:t>
            </a:r>
            <a:r>
              <a:rPr sz="3550" b="1" spc="24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98311" y="4540958"/>
            <a:ext cx="2804160" cy="572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50" b="1" spc="114" dirty="0">
                <a:solidFill>
                  <a:srgbClr val="F5E8DA"/>
                </a:solidFill>
                <a:latin typeface="Times New Roman"/>
                <a:cs typeface="Times New Roman"/>
              </a:rPr>
              <a:t>2.</a:t>
            </a:r>
            <a:r>
              <a:rPr sz="3550" b="1" spc="-11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355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Ergonomie</a:t>
            </a:r>
            <a:endParaRPr sz="3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8894" y="1112495"/>
            <a:ext cx="15610205" cy="768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100"/>
              </a:spcBef>
            </a:pPr>
            <a:r>
              <a:rPr sz="4700" b="1" spc="100" dirty="0">
                <a:solidFill>
                  <a:srgbClr val="F5E8DA"/>
                </a:solidFill>
                <a:latin typeface="Times New Roman"/>
                <a:cs typeface="Times New Roman"/>
              </a:rPr>
              <a:t>Créée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40" dirty="0">
                <a:solidFill>
                  <a:srgbClr val="F5E8DA"/>
                </a:solidFill>
                <a:latin typeface="Times New Roman"/>
                <a:cs typeface="Times New Roman"/>
              </a:rPr>
              <a:t>en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2012,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30" dirty="0">
                <a:solidFill>
                  <a:srgbClr val="F5E8DA"/>
                </a:solidFill>
                <a:latin typeface="Times New Roman"/>
                <a:cs typeface="Times New Roman"/>
              </a:rPr>
              <a:t>l'entreprise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00" dirty="0">
                <a:solidFill>
                  <a:srgbClr val="F5E8DA"/>
                </a:solidFill>
                <a:latin typeface="Times New Roman"/>
                <a:cs typeface="Times New Roman"/>
              </a:rPr>
              <a:t>Roille</a:t>
            </a:r>
            <a:r>
              <a:rPr sz="47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sa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60" dirty="0">
                <a:solidFill>
                  <a:srgbClr val="F5E8DA"/>
                </a:solidFill>
                <a:latin typeface="Times New Roman"/>
                <a:cs typeface="Times New Roman"/>
              </a:rPr>
              <a:t>est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45" dirty="0">
                <a:solidFill>
                  <a:srgbClr val="F5E8DA"/>
                </a:solidFill>
                <a:latin typeface="Times New Roman"/>
                <a:cs typeface="Times New Roman"/>
              </a:rPr>
              <a:t>implantée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40" dirty="0">
                <a:solidFill>
                  <a:srgbClr val="F5E8DA"/>
                </a:solidFill>
                <a:latin typeface="Times New Roman"/>
                <a:cs typeface="Times New Roman"/>
              </a:rPr>
              <a:t>en</a:t>
            </a:r>
            <a:r>
              <a:rPr sz="47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Île- </a:t>
            </a:r>
            <a:r>
              <a:rPr sz="4700" b="1" spc="-116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80" dirty="0">
                <a:solidFill>
                  <a:srgbClr val="F5E8DA"/>
                </a:solidFill>
                <a:latin typeface="Times New Roman"/>
                <a:cs typeface="Times New Roman"/>
              </a:rPr>
              <a:t>de-France, </a:t>
            </a:r>
            <a:r>
              <a:rPr sz="470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à </a:t>
            </a:r>
            <a:r>
              <a:rPr sz="4700" b="1" spc="85" dirty="0">
                <a:solidFill>
                  <a:srgbClr val="F5E8DA"/>
                </a:solidFill>
                <a:latin typeface="Times New Roman"/>
                <a:cs typeface="Times New Roman"/>
              </a:rPr>
              <a:t>Lyon </a:t>
            </a:r>
            <a:r>
              <a:rPr sz="47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et </a:t>
            </a:r>
            <a:r>
              <a:rPr sz="4700" b="1" spc="340" dirty="0">
                <a:solidFill>
                  <a:srgbClr val="F5E8DA"/>
                </a:solidFill>
                <a:latin typeface="Times New Roman"/>
                <a:cs typeface="Times New Roman"/>
              </a:rPr>
              <a:t>en </a:t>
            </a:r>
            <a:r>
              <a:rPr sz="4700" b="1" spc="260" dirty="0">
                <a:solidFill>
                  <a:srgbClr val="F5E8DA"/>
                </a:solidFill>
                <a:latin typeface="Times New Roman"/>
                <a:cs typeface="Times New Roman"/>
              </a:rPr>
              <a:t>Normandie </a:t>
            </a:r>
            <a:r>
              <a:rPr sz="47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au </a:t>
            </a:r>
            <a:r>
              <a:rPr sz="470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service </a:t>
            </a:r>
            <a:r>
              <a:rPr sz="4700" b="1" spc="260" dirty="0">
                <a:solidFill>
                  <a:srgbClr val="F5E8DA"/>
                </a:solidFill>
                <a:latin typeface="Times New Roman"/>
                <a:cs typeface="Times New Roman"/>
              </a:rPr>
              <a:t>des </a:t>
            </a:r>
            <a:r>
              <a:rPr sz="4700" b="1" spc="26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10" dirty="0">
                <a:solidFill>
                  <a:srgbClr val="F5E8DA"/>
                </a:solidFill>
                <a:latin typeface="Times New Roman"/>
                <a:cs typeface="Times New Roman"/>
              </a:rPr>
              <a:t>professionnels </a:t>
            </a:r>
            <a:r>
              <a:rPr sz="47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et </a:t>
            </a:r>
            <a:r>
              <a:rPr sz="4700" b="1" spc="260" dirty="0">
                <a:solidFill>
                  <a:srgbClr val="F5E8DA"/>
                </a:solidFill>
                <a:latin typeface="Times New Roman"/>
                <a:cs typeface="Times New Roman"/>
              </a:rPr>
              <a:t>des </a:t>
            </a:r>
            <a:r>
              <a:rPr sz="4700" b="1" spc="145" dirty="0">
                <a:solidFill>
                  <a:srgbClr val="F5E8DA"/>
                </a:solidFill>
                <a:latin typeface="Times New Roman"/>
                <a:cs typeface="Times New Roman"/>
              </a:rPr>
              <a:t>particuliers </a:t>
            </a:r>
            <a:r>
              <a:rPr sz="47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pour </a:t>
            </a:r>
            <a:r>
              <a:rPr sz="4700" b="1" spc="85" dirty="0">
                <a:solidFill>
                  <a:srgbClr val="F5E8DA"/>
                </a:solidFill>
                <a:latin typeface="Times New Roman"/>
                <a:cs typeface="Times New Roman"/>
              </a:rPr>
              <a:t>la </a:t>
            </a:r>
            <a:r>
              <a:rPr sz="4700" b="1" spc="165" dirty="0">
                <a:solidFill>
                  <a:srgbClr val="F5E8DA"/>
                </a:solidFill>
                <a:latin typeface="Times New Roman"/>
                <a:cs typeface="Times New Roman"/>
              </a:rPr>
              <a:t>location, </a:t>
            </a:r>
            <a:r>
              <a:rPr sz="4700" b="1" spc="85" dirty="0">
                <a:solidFill>
                  <a:srgbClr val="F5E8DA"/>
                </a:solidFill>
                <a:latin typeface="Times New Roman"/>
                <a:cs typeface="Times New Roman"/>
              </a:rPr>
              <a:t>la </a:t>
            </a:r>
            <a:r>
              <a:rPr sz="4700" b="1" spc="9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80" dirty="0">
                <a:solidFill>
                  <a:srgbClr val="F5E8DA"/>
                </a:solidFill>
                <a:latin typeface="Times New Roman"/>
                <a:cs typeface="Times New Roman"/>
              </a:rPr>
              <a:t>distribution </a:t>
            </a:r>
            <a:r>
              <a:rPr sz="47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et </a:t>
            </a:r>
            <a:r>
              <a:rPr sz="4700" b="1" spc="85" dirty="0">
                <a:solidFill>
                  <a:srgbClr val="F5E8DA"/>
                </a:solidFill>
                <a:latin typeface="Times New Roman"/>
                <a:cs typeface="Times New Roman"/>
              </a:rPr>
              <a:t>la </a:t>
            </a:r>
            <a:r>
              <a:rPr sz="470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réparation </a:t>
            </a:r>
            <a:r>
              <a:rPr sz="47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de </a:t>
            </a:r>
            <a:r>
              <a:rPr sz="47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l’ensemble </a:t>
            </a:r>
            <a:r>
              <a:rPr sz="4700" b="1" spc="260" dirty="0">
                <a:solidFill>
                  <a:srgbClr val="F5E8DA"/>
                </a:solidFill>
                <a:latin typeface="Times New Roman"/>
                <a:cs typeface="Times New Roman"/>
              </a:rPr>
              <a:t>des </a:t>
            </a:r>
            <a:r>
              <a:rPr sz="47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matériels </a:t>
            </a:r>
            <a:r>
              <a:rPr sz="4700" b="1" spc="-116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de </a:t>
            </a:r>
            <a:r>
              <a:rPr sz="4700" b="1" spc="-200" dirty="0">
                <a:solidFill>
                  <a:srgbClr val="F5E8DA"/>
                </a:solidFill>
                <a:latin typeface="Times New Roman"/>
                <a:cs typeface="Times New Roman"/>
              </a:rPr>
              <a:t>BTP, </a:t>
            </a:r>
            <a:r>
              <a:rPr sz="470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entretien </a:t>
            </a:r>
            <a:r>
              <a:rPr sz="47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de </a:t>
            </a:r>
            <a:r>
              <a:rPr sz="470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jardin, </a:t>
            </a:r>
            <a:r>
              <a:rPr sz="4700" b="1" spc="160" dirty="0">
                <a:solidFill>
                  <a:srgbClr val="F5E8DA"/>
                </a:solidFill>
                <a:latin typeface="Times New Roman"/>
                <a:cs typeface="Times New Roman"/>
              </a:rPr>
              <a:t>nettoyage, </a:t>
            </a:r>
            <a:r>
              <a:rPr sz="470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pneumatique, </a:t>
            </a:r>
            <a:r>
              <a:rPr sz="4700" b="1" spc="254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production </a:t>
            </a:r>
            <a:r>
              <a:rPr sz="4700" b="1" spc="105" dirty="0">
                <a:solidFill>
                  <a:srgbClr val="F5E8DA"/>
                </a:solidFill>
                <a:latin typeface="Times New Roman"/>
                <a:cs typeface="Times New Roman"/>
              </a:rPr>
              <a:t>d’énergie, </a:t>
            </a:r>
            <a:r>
              <a:rPr sz="47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signalisation, </a:t>
            </a:r>
            <a:r>
              <a:rPr sz="4700" b="1" spc="135" dirty="0">
                <a:solidFill>
                  <a:srgbClr val="F5E8DA"/>
                </a:solidFill>
                <a:latin typeface="Times New Roman"/>
                <a:cs typeface="Times New Roman"/>
              </a:rPr>
              <a:t>transport </a:t>
            </a:r>
            <a:r>
              <a:rPr sz="4700" b="1" spc="245" dirty="0">
                <a:solidFill>
                  <a:srgbClr val="F5E8DA"/>
                </a:solidFill>
                <a:latin typeface="Times New Roman"/>
                <a:cs typeface="Times New Roman"/>
              </a:rPr>
              <a:t>mais </a:t>
            </a:r>
            <a:r>
              <a:rPr sz="4700" b="1" spc="175" dirty="0">
                <a:solidFill>
                  <a:srgbClr val="F5E8DA"/>
                </a:solidFill>
                <a:latin typeface="Times New Roman"/>
                <a:cs typeface="Times New Roman"/>
              </a:rPr>
              <a:t>aussi </a:t>
            </a:r>
            <a:r>
              <a:rPr sz="4700" b="1" spc="-116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10" dirty="0">
                <a:solidFill>
                  <a:srgbClr val="F5E8DA"/>
                </a:solidFill>
                <a:latin typeface="Times New Roman"/>
                <a:cs typeface="Times New Roman"/>
              </a:rPr>
              <a:t>réceptions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et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05" dirty="0">
                <a:solidFill>
                  <a:srgbClr val="F5E8DA"/>
                </a:solidFill>
                <a:latin typeface="Times New Roman"/>
                <a:cs typeface="Times New Roman"/>
              </a:rPr>
              <a:t>évènements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-305" dirty="0">
                <a:solidFill>
                  <a:srgbClr val="F5E8DA"/>
                </a:solidFill>
                <a:latin typeface="Times New Roman"/>
                <a:cs typeface="Times New Roman"/>
              </a:rPr>
              <a:t>!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35" dirty="0">
                <a:solidFill>
                  <a:srgbClr val="F5E8DA"/>
                </a:solidFill>
                <a:latin typeface="Times New Roman"/>
                <a:cs typeface="Times New Roman"/>
              </a:rPr>
              <a:t>propose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20" dirty="0">
                <a:solidFill>
                  <a:srgbClr val="F5E8DA"/>
                </a:solidFill>
                <a:latin typeface="Times New Roman"/>
                <a:cs typeface="Times New Roman"/>
              </a:rPr>
              <a:t>également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55" dirty="0">
                <a:solidFill>
                  <a:srgbClr val="F5E8DA"/>
                </a:solidFill>
                <a:latin typeface="Times New Roman"/>
                <a:cs typeface="Times New Roman"/>
              </a:rPr>
              <a:t>un</a:t>
            </a:r>
            <a:r>
              <a:rPr sz="47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espace </a:t>
            </a:r>
            <a:r>
              <a:rPr sz="4700" b="1" spc="-116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40" dirty="0">
                <a:solidFill>
                  <a:srgbClr val="F5E8DA"/>
                </a:solidFill>
                <a:latin typeface="Times New Roman"/>
                <a:cs typeface="Times New Roman"/>
              </a:rPr>
              <a:t>négoce</a:t>
            </a:r>
            <a:r>
              <a:rPr sz="4700" b="1" spc="-5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pour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les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70" dirty="0">
                <a:solidFill>
                  <a:srgbClr val="F5E8DA"/>
                </a:solidFill>
                <a:latin typeface="Times New Roman"/>
                <a:cs typeface="Times New Roman"/>
              </a:rPr>
              <a:t>outils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de</a:t>
            </a:r>
            <a:r>
              <a:rPr sz="47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7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chantier.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085" y="3134267"/>
            <a:ext cx="379730" cy="4495800"/>
          </a:xfrm>
          <a:custGeom>
            <a:avLst/>
            <a:gdLst/>
            <a:ahLst/>
            <a:cxnLst/>
            <a:rect l="l" t="t" r="r" b="b"/>
            <a:pathLst>
              <a:path w="379730" h="4495800">
                <a:moveTo>
                  <a:pt x="379437" y="2254262"/>
                </a:moveTo>
                <a:lnTo>
                  <a:pt x="374817" y="2296834"/>
                </a:lnTo>
                <a:lnTo>
                  <a:pt x="359993" y="2338030"/>
                </a:lnTo>
                <a:lnTo>
                  <a:pt x="334950" y="2376318"/>
                </a:lnTo>
                <a:lnTo>
                  <a:pt x="299672" y="2410164"/>
                </a:lnTo>
                <a:lnTo>
                  <a:pt x="309809" y="2460790"/>
                </a:lnTo>
                <a:lnTo>
                  <a:pt x="314647" y="2511983"/>
                </a:lnTo>
                <a:lnTo>
                  <a:pt x="312527" y="2562002"/>
                </a:lnTo>
                <a:lnTo>
                  <a:pt x="301785" y="2609105"/>
                </a:lnTo>
                <a:lnTo>
                  <a:pt x="280762" y="2651551"/>
                </a:lnTo>
                <a:lnTo>
                  <a:pt x="247795" y="2687597"/>
                </a:lnTo>
                <a:lnTo>
                  <a:pt x="257990" y="2696971"/>
                </a:lnTo>
                <a:lnTo>
                  <a:pt x="278518" y="2716017"/>
                </a:lnTo>
                <a:lnTo>
                  <a:pt x="298919" y="2734994"/>
                </a:lnTo>
                <a:lnTo>
                  <a:pt x="308730" y="2744161"/>
                </a:lnTo>
                <a:lnTo>
                  <a:pt x="276919" y="2778881"/>
                </a:lnTo>
                <a:lnTo>
                  <a:pt x="254149" y="2816905"/>
                </a:lnTo>
                <a:lnTo>
                  <a:pt x="238967" y="2857970"/>
                </a:lnTo>
                <a:lnTo>
                  <a:pt x="229921" y="2901809"/>
                </a:lnTo>
                <a:lnTo>
                  <a:pt x="225559" y="2948157"/>
                </a:lnTo>
                <a:lnTo>
                  <a:pt x="224427" y="2996750"/>
                </a:lnTo>
                <a:lnTo>
                  <a:pt x="230530" y="2998319"/>
                </a:lnTo>
                <a:lnTo>
                  <a:pt x="239074" y="3000126"/>
                </a:lnTo>
                <a:lnTo>
                  <a:pt x="251188" y="3002499"/>
                </a:lnTo>
                <a:lnTo>
                  <a:pt x="236927" y="3056325"/>
                </a:lnTo>
                <a:lnTo>
                  <a:pt x="227229" y="3109442"/>
                </a:lnTo>
                <a:lnTo>
                  <a:pt x="221293" y="3162654"/>
                </a:lnTo>
                <a:lnTo>
                  <a:pt x="218319" y="3216762"/>
                </a:lnTo>
                <a:lnTo>
                  <a:pt x="217506" y="3272565"/>
                </a:lnTo>
                <a:lnTo>
                  <a:pt x="225554" y="3280498"/>
                </a:lnTo>
                <a:lnTo>
                  <a:pt x="231356" y="3286125"/>
                </a:lnTo>
                <a:lnTo>
                  <a:pt x="236076" y="3290497"/>
                </a:lnTo>
                <a:lnTo>
                  <a:pt x="240876" y="3294663"/>
                </a:lnTo>
                <a:lnTo>
                  <a:pt x="218239" y="3793317"/>
                </a:lnTo>
                <a:lnTo>
                  <a:pt x="200218" y="4193468"/>
                </a:lnTo>
                <a:lnTo>
                  <a:pt x="186863" y="4495798"/>
                </a:lnTo>
                <a:lnTo>
                  <a:pt x="132714" y="3294663"/>
                </a:lnTo>
                <a:lnTo>
                  <a:pt x="138629" y="3289533"/>
                </a:lnTo>
                <a:lnTo>
                  <a:pt x="143613" y="3284904"/>
                </a:lnTo>
                <a:lnTo>
                  <a:pt x="148989" y="3279630"/>
                </a:lnTo>
                <a:lnTo>
                  <a:pt x="156082" y="3272565"/>
                </a:lnTo>
                <a:lnTo>
                  <a:pt x="155294" y="3217531"/>
                </a:lnTo>
                <a:lnTo>
                  <a:pt x="152371" y="3163802"/>
                </a:lnTo>
                <a:lnTo>
                  <a:pt x="146477" y="3110582"/>
                </a:lnTo>
                <a:lnTo>
                  <a:pt x="136773" y="3057080"/>
                </a:lnTo>
                <a:lnTo>
                  <a:pt x="122422" y="3002499"/>
                </a:lnTo>
                <a:lnTo>
                  <a:pt x="134835" y="3000025"/>
                </a:lnTo>
                <a:lnTo>
                  <a:pt x="143414" y="2998207"/>
                </a:lnTo>
                <a:lnTo>
                  <a:pt x="149182" y="2996750"/>
                </a:lnTo>
                <a:lnTo>
                  <a:pt x="148055" y="2948458"/>
                </a:lnTo>
                <a:lnTo>
                  <a:pt x="143700" y="2902200"/>
                </a:lnTo>
                <a:lnTo>
                  <a:pt x="134662" y="2858308"/>
                </a:lnTo>
                <a:lnTo>
                  <a:pt x="119483" y="2817116"/>
                </a:lnTo>
                <a:lnTo>
                  <a:pt x="96708" y="2778956"/>
                </a:lnTo>
                <a:lnTo>
                  <a:pt x="64880" y="2744161"/>
                </a:lnTo>
                <a:lnTo>
                  <a:pt x="74438" y="2735253"/>
                </a:lnTo>
                <a:lnTo>
                  <a:pt x="115632" y="2696992"/>
                </a:lnTo>
                <a:lnTo>
                  <a:pt x="125812" y="2687597"/>
                </a:lnTo>
                <a:lnTo>
                  <a:pt x="92139" y="2650854"/>
                </a:lnTo>
                <a:lnTo>
                  <a:pt x="71080" y="2607884"/>
                </a:lnTo>
                <a:lnTo>
                  <a:pt x="60746" y="2560308"/>
                </a:lnTo>
                <a:lnTo>
                  <a:pt x="59245" y="2509748"/>
                </a:lnTo>
                <a:lnTo>
                  <a:pt x="64684" y="2457828"/>
                </a:lnTo>
                <a:lnTo>
                  <a:pt x="75173" y="2406169"/>
                </a:lnTo>
                <a:lnTo>
                  <a:pt x="41007" y="2371024"/>
                </a:lnTo>
                <a:lnTo>
                  <a:pt x="17273" y="2332615"/>
                </a:lnTo>
                <a:lnTo>
                  <a:pt x="3695" y="2292203"/>
                </a:lnTo>
                <a:lnTo>
                  <a:pt x="0" y="2251049"/>
                </a:lnTo>
                <a:lnTo>
                  <a:pt x="5913" y="2210417"/>
                </a:lnTo>
                <a:lnTo>
                  <a:pt x="21160" y="2171567"/>
                </a:lnTo>
                <a:lnTo>
                  <a:pt x="45469" y="2135762"/>
                </a:lnTo>
                <a:lnTo>
                  <a:pt x="78564" y="2104263"/>
                </a:lnTo>
                <a:lnTo>
                  <a:pt x="67784" y="2058685"/>
                </a:lnTo>
                <a:lnTo>
                  <a:pt x="60748" y="2012064"/>
                </a:lnTo>
                <a:lnTo>
                  <a:pt x="58715" y="1965665"/>
                </a:lnTo>
                <a:lnTo>
                  <a:pt x="62946" y="1920753"/>
                </a:lnTo>
                <a:lnTo>
                  <a:pt x="74699" y="1878595"/>
                </a:lnTo>
                <a:lnTo>
                  <a:pt x="95234" y="1840455"/>
                </a:lnTo>
                <a:lnTo>
                  <a:pt x="125812" y="1807599"/>
                </a:lnTo>
                <a:lnTo>
                  <a:pt x="115248" y="1797941"/>
                </a:lnTo>
                <a:lnTo>
                  <a:pt x="95515" y="1779672"/>
                </a:lnTo>
                <a:lnTo>
                  <a:pt x="75697" y="1761196"/>
                </a:lnTo>
                <a:lnTo>
                  <a:pt x="64880" y="1750915"/>
                </a:lnTo>
                <a:lnTo>
                  <a:pt x="96581" y="1719058"/>
                </a:lnTo>
                <a:lnTo>
                  <a:pt x="119320" y="1680117"/>
                </a:lnTo>
                <a:lnTo>
                  <a:pt x="134524" y="1636331"/>
                </a:lnTo>
                <a:lnTo>
                  <a:pt x="143618" y="1589940"/>
                </a:lnTo>
                <a:lnTo>
                  <a:pt x="148029" y="1543186"/>
                </a:lnTo>
                <a:lnTo>
                  <a:pt x="149182" y="1498307"/>
                </a:lnTo>
                <a:lnTo>
                  <a:pt x="144156" y="1497353"/>
                </a:lnTo>
                <a:lnTo>
                  <a:pt x="136106" y="1495661"/>
                </a:lnTo>
                <a:lnTo>
                  <a:pt x="122422" y="1492696"/>
                </a:lnTo>
                <a:lnTo>
                  <a:pt x="136707" y="1440583"/>
                </a:lnTo>
                <a:lnTo>
                  <a:pt x="146403" y="1386040"/>
                </a:lnTo>
                <a:lnTo>
                  <a:pt x="152322" y="1330596"/>
                </a:lnTo>
                <a:lnTo>
                  <a:pt x="155278" y="1275784"/>
                </a:lnTo>
                <a:lnTo>
                  <a:pt x="156082" y="1223134"/>
                </a:lnTo>
                <a:lnTo>
                  <a:pt x="149213" y="1216422"/>
                </a:lnTo>
                <a:lnTo>
                  <a:pt x="143381" y="1210564"/>
                </a:lnTo>
                <a:lnTo>
                  <a:pt x="138058" y="1205340"/>
                </a:lnTo>
                <a:lnTo>
                  <a:pt x="132714" y="1200532"/>
                </a:lnTo>
                <a:lnTo>
                  <a:pt x="186863" y="0"/>
                </a:lnTo>
                <a:lnTo>
                  <a:pt x="202428" y="351040"/>
                </a:lnTo>
                <a:lnTo>
                  <a:pt x="220203" y="745562"/>
                </a:lnTo>
                <a:lnTo>
                  <a:pt x="240876" y="1200532"/>
                </a:lnTo>
                <a:lnTo>
                  <a:pt x="235867" y="1205090"/>
                </a:lnTo>
                <a:lnTo>
                  <a:pt x="230072" y="1210769"/>
                </a:lnTo>
                <a:lnTo>
                  <a:pt x="223836" y="1216981"/>
                </a:lnTo>
                <a:lnTo>
                  <a:pt x="217506" y="1223134"/>
                </a:lnTo>
                <a:lnTo>
                  <a:pt x="218344" y="1275942"/>
                </a:lnTo>
                <a:lnTo>
                  <a:pt x="221366" y="1331075"/>
                </a:lnTo>
                <a:lnTo>
                  <a:pt x="227338" y="1386760"/>
                </a:lnTo>
                <a:lnTo>
                  <a:pt x="237024" y="1441225"/>
                </a:lnTo>
                <a:lnTo>
                  <a:pt x="251188" y="1492696"/>
                </a:lnTo>
                <a:lnTo>
                  <a:pt x="229228" y="1497352"/>
                </a:lnTo>
                <a:lnTo>
                  <a:pt x="224427" y="1498307"/>
                </a:lnTo>
                <a:lnTo>
                  <a:pt x="225712" y="1544327"/>
                </a:lnTo>
                <a:lnTo>
                  <a:pt x="230411" y="1591590"/>
                </a:lnTo>
                <a:lnTo>
                  <a:pt x="239794" y="1637989"/>
                </a:lnTo>
                <a:lnTo>
                  <a:pt x="255128" y="1681415"/>
                </a:lnTo>
                <a:lnTo>
                  <a:pt x="277684" y="1719759"/>
                </a:lnTo>
                <a:lnTo>
                  <a:pt x="308730" y="1750915"/>
                </a:lnTo>
                <a:lnTo>
                  <a:pt x="296817" y="1762273"/>
                </a:lnTo>
                <a:lnTo>
                  <a:pt x="276699" y="1781009"/>
                </a:lnTo>
                <a:lnTo>
                  <a:pt x="257363" y="1798868"/>
                </a:lnTo>
                <a:lnTo>
                  <a:pt x="247795" y="1807599"/>
                </a:lnTo>
                <a:lnTo>
                  <a:pt x="278685" y="1840429"/>
                </a:lnTo>
                <a:lnTo>
                  <a:pt x="299109" y="1877755"/>
                </a:lnTo>
                <a:lnTo>
                  <a:pt x="310550" y="1918693"/>
                </a:lnTo>
                <a:lnTo>
                  <a:pt x="314492" y="1962360"/>
                </a:lnTo>
                <a:lnTo>
                  <a:pt x="312419" y="2007871"/>
                </a:lnTo>
                <a:lnTo>
                  <a:pt x="305815" y="2054342"/>
                </a:lnTo>
                <a:lnTo>
                  <a:pt x="296163" y="2100891"/>
                </a:lnTo>
                <a:lnTo>
                  <a:pt x="332215" y="2133629"/>
                </a:lnTo>
                <a:lnTo>
                  <a:pt x="358121" y="2171126"/>
                </a:lnTo>
                <a:lnTo>
                  <a:pt x="373867" y="2211848"/>
                </a:lnTo>
                <a:lnTo>
                  <a:pt x="379437" y="2254262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9681" y="605814"/>
            <a:ext cx="13254990" cy="825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4500" b="1" spc="190" dirty="0">
                <a:solidFill>
                  <a:srgbClr val="F5E8DA"/>
                </a:solidFill>
                <a:latin typeface="Times New Roman"/>
                <a:cs typeface="Times New Roman"/>
              </a:rPr>
              <a:t>Moins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9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04" dirty="0">
                <a:solidFill>
                  <a:srgbClr val="F5E8DA"/>
                </a:solidFill>
                <a:latin typeface="Times New Roman"/>
                <a:cs typeface="Times New Roman"/>
              </a:rPr>
              <a:t>ans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60" dirty="0">
                <a:solidFill>
                  <a:srgbClr val="F5E8DA"/>
                </a:solidFill>
                <a:latin typeface="Times New Roman"/>
                <a:cs typeface="Times New Roman"/>
              </a:rPr>
              <a:t>après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la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70" dirty="0">
                <a:solidFill>
                  <a:srgbClr val="F5E8DA"/>
                </a:solidFill>
                <a:latin typeface="Times New Roman"/>
                <a:cs typeface="Times New Roman"/>
              </a:rPr>
              <a:t>création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95" dirty="0">
                <a:solidFill>
                  <a:srgbClr val="F5E8DA"/>
                </a:solidFill>
                <a:latin typeface="Times New Roman"/>
                <a:cs typeface="Times New Roman"/>
              </a:rPr>
              <a:t>de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00" dirty="0">
                <a:solidFill>
                  <a:srgbClr val="F5E8DA"/>
                </a:solidFill>
                <a:latin typeface="Times New Roman"/>
                <a:cs typeface="Times New Roman"/>
              </a:rPr>
              <a:t>l’entreprise,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roille </a:t>
            </a:r>
            <a:r>
              <a:rPr sz="4500" b="1" spc="-111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sa </a:t>
            </a:r>
            <a:r>
              <a:rPr sz="45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est </a:t>
            </a:r>
            <a:r>
              <a:rPr sz="45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classée </a:t>
            </a:r>
            <a:r>
              <a:rPr sz="450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dans </a:t>
            </a:r>
            <a:r>
              <a:rPr sz="45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le </a:t>
            </a:r>
            <a:r>
              <a:rPr sz="45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top </a:t>
            </a:r>
            <a:r>
              <a:rPr sz="4500" b="1" spc="415" dirty="0">
                <a:solidFill>
                  <a:srgbClr val="F5E8DA"/>
                </a:solidFill>
                <a:latin typeface="Times New Roman"/>
                <a:cs typeface="Times New Roman"/>
              </a:rPr>
              <a:t>30 </a:t>
            </a:r>
            <a:r>
              <a:rPr sz="4500" b="1" spc="250" dirty="0">
                <a:solidFill>
                  <a:srgbClr val="F5E8DA"/>
                </a:solidFill>
                <a:latin typeface="Times New Roman"/>
                <a:cs typeface="Times New Roman"/>
              </a:rPr>
              <a:t>des </a:t>
            </a:r>
            <a:r>
              <a:rPr sz="4500" b="1" spc="220" dirty="0">
                <a:solidFill>
                  <a:srgbClr val="F5E8DA"/>
                </a:solidFill>
                <a:latin typeface="Times New Roman"/>
                <a:cs typeface="Times New Roman"/>
              </a:rPr>
              <a:t>meilleures </a:t>
            </a:r>
            <a:r>
              <a:rPr sz="45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95" dirty="0">
                <a:solidFill>
                  <a:srgbClr val="F5E8DA"/>
                </a:solidFill>
                <a:latin typeface="Times New Roman"/>
                <a:cs typeface="Times New Roman"/>
              </a:rPr>
              <a:t>agences</a:t>
            </a:r>
            <a:r>
              <a:rPr sz="45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95" dirty="0">
                <a:solidFill>
                  <a:srgbClr val="F5E8DA"/>
                </a:solidFill>
                <a:latin typeface="Times New Roman"/>
                <a:cs typeface="Times New Roman"/>
              </a:rPr>
              <a:t>de</a:t>
            </a:r>
            <a:r>
              <a:rPr sz="45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85" dirty="0">
                <a:solidFill>
                  <a:srgbClr val="F5E8DA"/>
                </a:solidFill>
                <a:latin typeface="Times New Roman"/>
                <a:cs typeface="Times New Roman"/>
              </a:rPr>
              <a:t>location</a:t>
            </a:r>
            <a:r>
              <a:rPr sz="45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95" dirty="0">
                <a:solidFill>
                  <a:srgbClr val="F5E8DA"/>
                </a:solidFill>
                <a:latin typeface="Times New Roman"/>
                <a:cs typeface="Times New Roman"/>
              </a:rPr>
              <a:t>de</a:t>
            </a:r>
            <a:r>
              <a:rPr sz="45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80" dirty="0">
                <a:solidFill>
                  <a:srgbClr val="F5E8DA"/>
                </a:solidFill>
                <a:latin typeface="Times New Roman"/>
                <a:cs typeface="Times New Roman"/>
              </a:rPr>
              <a:t>matériel</a:t>
            </a:r>
            <a:r>
              <a:rPr sz="45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20" dirty="0">
                <a:solidFill>
                  <a:srgbClr val="F5E8DA"/>
                </a:solidFill>
                <a:latin typeface="Times New Roman"/>
                <a:cs typeface="Times New Roman"/>
              </a:rPr>
              <a:t>pour</a:t>
            </a:r>
            <a:r>
              <a:rPr sz="45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20" dirty="0">
                <a:solidFill>
                  <a:srgbClr val="F5E8DA"/>
                </a:solidFill>
                <a:latin typeface="Times New Roman"/>
                <a:cs typeface="Times New Roman"/>
              </a:rPr>
              <a:t>bâtiment</a:t>
            </a:r>
            <a:r>
              <a:rPr sz="45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95" dirty="0">
                <a:solidFill>
                  <a:srgbClr val="F5E8DA"/>
                </a:solidFill>
                <a:latin typeface="Times New Roman"/>
                <a:cs typeface="Times New Roman"/>
              </a:rPr>
              <a:t>de </a:t>
            </a:r>
            <a:r>
              <a:rPr sz="45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80" dirty="0">
                <a:solidFill>
                  <a:srgbClr val="F5E8DA"/>
                </a:solidFill>
                <a:latin typeface="Times New Roman"/>
                <a:cs typeface="Times New Roman"/>
              </a:rPr>
              <a:t>France.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80" dirty="0">
                <a:solidFill>
                  <a:srgbClr val="F5E8DA"/>
                </a:solidFill>
                <a:latin typeface="Times New Roman"/>
                <a:cs typeface="Times New Roman"/>
              </a:rPr>
              <a:t>Avec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340" dirty="0">
                <a:solidFill>
                  <a:srgbClr val="F5E8DA"/>
                </a:solidFill>
                <a:latin typeface="Times New Roman"/>
                <a:cs typeface="Times New Roman"/>
              </a:rPr>
              <a:t>un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35" dirty="0">
                <a:solidFill>
                  <a:srgbClr val="F5E8DA"/>
                </a:solidFill>
                <a:latin typeface="Times New Roman"/>
                <a:cs typeface="Times New Roman"/>
              </a:rPr>
              <a:t>chiffre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70" dirty="0">
                <a:solidFill>
                  <a:srgbClr val="F5E8DA"/>
                </a:solidFill>
                <a:latin typeface="Times New Roman"/>
                <a:cs typeface="Times New Roman"/>
              </a:rPr>
              <a:t>d'affaires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stable,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45" dirty="0">
                <a:solidFill>
                  <a:srgbClr val="F5E8DA"/>
                </a:solidFill>
                <a:latin typeface="Times New Roman"/>
                <a:cs typeface="Times New Roman"/>
              </a:rPr>
              <a:t>environ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15" dirty="0">
                <a:solidFill>
                  <a:srgbClr val="F5E8DA"/>
                </a:solidFill>
                <a:latin typeface="Times New Roman"/>
                <a:cs typeface="Times New Roman"/>
              </a:rPr>
              <a:t>3 </a:t>
            </a:r>
            <a:r>
              <a:rPr sz="4500" b="1" spc="-111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millions </a:t>
            </a:r>
            <a:r>
              <a:rPr sz="45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d'euros </a:t>
            </a:r>
            <a:r>
              <a:rPr sz="45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avec </a:t>
            </a:r>
            <a:r>
              <a:rPr sz="4500" b="1" spc="340" dirty="0">
                <a:solidFill>
                  <a:srgbClr val="F5E8DA"/>
                </a:solidFill>
                <a:latin typeface="Times New Roman"/>
                <a:cs typeface="Times New Roman"/>
              </a:rPr>
              <a:t>un </a:t>
            </a:r>
            <a:r>
              <a:rPr sz="4500" b="1" spc="114" dirty="0">
                <a:solidFill>
                  <a:srgbClr val="F5E8DA"/>
                </a:solidFill>
                <a:latin typeface="Times New Roman"/>
                <a:cs typeface="Times New Roman"/>
              </a:rPr>
              <a:t>résultat </a:t>
            </a:r>
            <a:r>
              <a:rPr sz="45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net </a:t>
            </a:r>
            <a:r>
              <a:rPr sz="4500" b="1" spc="295" dirty="0">
                <a:solidFill>
                  <a:srgbClr val="F5E8DA"/>
                </a:solidFill>
                <a:latin typeface="Times New Roman"/>
                <a:cs typeface="Times New Roman"/>
              </a:rPr>
              <a:t>de </a:t>
            </a:r>
            <a:r>
              <a:rPr sz="45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385" dirty="0">
                <a:solidFill>
                  <a:srgbClr val="F5E8DA"/>
                </a:solidFill>
                <a:latin typeface="Times New Roman"/>
                <a:cs typeface="Times New Roman"/>
              </a:rPr>
              <a:t>1.000.000€ </a:t>
            </a:r>
            <a:r>
              <a:rPr sz="45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sur </a:t>
            </a:r>
            <a:r>
              <a:rPr sz="4500" b="1" spc="165" dirty="0">
                <a:solidFill>
                  <a:srgbClr val="F5E8DA"/>
                </a:solidFill>
                <a:latin typeface="Times New Roman"/>
                <a:cs typeface="Times New Roman"/>
              </a:rPr>
              <a:t>l'année </a:t>
            </a:r>
            <a:r>
              <a:rPr sz="45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2016, </a:t>
            </a:r>
            <a:r>
              <a:rPr sz="45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avec </a:t>
            </a:r>
            <a:r>
              <a:rPr sz="4500" b="1" spc="320" dirty="0">
                <a:solidFill>
                  <a:srgbClr val="F5E8DA"/>
                </a:solidFill>
                <a:latin typeface="Times New Roman"/>
                <a:cs typeface="Times New Roman"/>
              </a:rPr>
              <a:t>une </a:t>
            </a:r>
            <a:r>
              <a:rPr sz="450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évolution </a:t>
            </a:r>
            <a:r>
              <a:rPr sz="4500" b="1" spc="2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d</a:t>
            </a:r>
            <a:r>
              <a:rPr sz="4500" b="1" spc="285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-470" dirty="0">
                <a:solidFill>
                  <a:srgbClr val="F5E8DA"/>
                </a:solidFill>
                <a:latin typeface="Times New Roman"/>
                <a:cs typeface="Times New Roman"/>
              </a:rPr>
              <a:t>1</a:t>
            </a:r>
            <a:r>
              <a:rPr sz="45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5</a:t>
            </a:r>
            <a:r>
              <a:rPr sz="4500" b="1" spc="-735" dirty="0">
                <a:solidFill>
                  <a:srgbClr val="F5E8DA"/>
                </a:solidFill>
                <a:latin typeface="Times New Roman"/>
                <a:cs typeface="Times New Roman"/>
              </a:rPr>
              <a:t>%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65" dirty="0">
                <a:solidFill>
                  <a:srgbClr val="F5E8DA"/>
                </a:solidFill>
                <a:latin typeface="Times New Roman"/>
                <a:cs typeface="Times New Roman"/>
              </a:rPr>
              <a:t>s</a:t>
            </a:r>
            <a:r>
              <a:rPr sz="45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u</a:t>
            </a:r>
            <a:r>
              <a:rPr sz="4500" b="1" spc="-15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c</a:t>
            </a:r>
            <a:r>
              <a:rPr sz="4500" b="1" spc="28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4500" b="1" spc="15" dirty="0">
                <a:solidFill>
                  <a:srgbClr val="F5E8DA"/>
                </a:solidFill>
                <a:latin typeface="Times New Roman"/>
                <a:cs typeface="Times New Roman"/>
              </a:rPr>
              <a:t>tt</a:t>
            </a:r>
            <a:r>
              <a:rPr sz="4500" b="1" spc="285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75" dirty="0">
                <a:solidFill>
                  <a:srgbClr val="F5E8DA"/>
                </a:solidFill>
                <a:latin typeface="Times New Roman"/>
                <a:cs typeface="Times New Roman"/>
              </a:rPr>
              <a:t>a</a:t>
            </a:r>
            <a:r>
              <a:rPr sz="4500" b="1" spc="370" dirty="0">
                <a:solidFill>
                  <a:srgbClr val="F5E8DA"/>
                </a:solidFill>
                <a:latin typeface="Times New Roman"/>
                <a:cs typeface="Times New Roman"/>
              </a:rPr>
              <a:t>nn</a:t>
            </a:r>
            <a:r>
              <a:rPr sz="4500" b="1" spc="280" dirty="0">
                <a:solidFill>
                  <a:srgbClr val="F5E8DA"/>
                </a:solidFill>
                <a:latin typeface="Times New Roman"/>
                <a:cs typeface="Times New Roman"/>
              </a:rPr>
              <a:t>ée</a:t>
            </a:r>
            <a:r>
              <a:rPr sz="4500" b="1" spc="605" dirty="0">
                <a:solidFill>
                  <a:srgbClr val="F5E8DA"/>
                </a:solidFill>
                <a:latin typeface="Times New Roman"/>
                <a:cs typeface="Times New Roman"/>
              </a:rPr>
              <a:t>-</a:t>
            </a:r>
            <a:r>
              <a:rPr sz="4500" b="1" spc="85" dirty="0">
                <a:solidFill>
                  <a:srgbClr val="F5E8DA"/>
                </a:solidFill>
                <a:latin typeface="Times New Roman"/>
                <a:cs typeface="Times New Roman"/>
              </a:rPr>
              <a:t>l</a:t>
            </a:r>
            <a:r>
              <a:rPr sz="4500" b="1" spc="75" dirty="0">
                <a:solidFill>
                  <a:srgbClr val="F5E8DA"/>
                </a:solidFill>
                <a:latin typeface="Times New Roman"/>
                <a:cs typeface="Times New Roman"/>
              </a:rPr>
              <a:t>à</a:t>
            </a:r>
            <a:r>
              <a:rPr sz="4500" b="1" spc="-25" dirty="0">
                <a:solidFill>
                  <a:srgbClr val="F5E8DA"/>
                </a:solidFill>
                <a:latin typeface="Times New Roman"/>
                <a:cs typeface="Times New Roman"/>
              </a:rPr>
              <a:t>.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-325" dirty="0">
                <a:solidFill>
                  <a:srgbClr val="F5E8DA"/>
                </a:solidFill>
                <a:latin typeface="Times New Roman"/>
                <a:cs typeface="Times New Roman"/>
              </a:rPr>
              <a:t>C</a:t>
            </a:r>
            <a:r>
              <a:rPr sz="4500" b="1" spc="28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4500" b="1" spc="229" dirty="0">
                <a:solidFill>
                  <a:srgbClr val="F5E8DA"/>
                </a:solidFill>
                <a:latin typeface="Times New Roman"/>
                <a:cs typeface="Times New Roman"/>
              </a:rPr>
              <a:t>c</a:t>
            </a:r>
            <a:r>
              <a:rPr sz="45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85" dirty="0">
                <a:solidFill>
                  <a:srgbClr val="F5E8DA"/>
                </a:solidFill>
                <a:latin typeface="Times New Roman"/>
                <a:cs typeface="Times New Roman"/>
              </a:rPr>
              <a:t>l</a:t>
            </a:r>
            <a:r>
              <a:rPr sz="4500" b="1" spc="310" dirty="0">
                <a:solidFill>
                  <a:srgbClr val="F5E8DA"/>
                </a:solidFill>
                <a:latin typeface="Times New Roman"/>
                <a:cs typeface="Times New Roman"/>
              </a:rPr>
              <a:t>u</a:t>
            </a:r>
            <a:r>
              <a:rPr sz="45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i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305" dirty="0">
                <a:solidFill>
                  <a:srgbClr val="F5E8DA"/>
                </a:solidFill>
                <a:latin typeface="Times New Roman"/>
                <a:cs typeface="Times New Roman"/>
              </a:rPr>
              <a:t>p</a:t>
            </a:r>
            <a:r>
              <a:rPr sz="4500" b="1" spc="28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4500" b="1" spc="-20" dirty="0">
                <a:solidFill>
                  <a:srgbClr val="F5E8DA"/>
                </a:solidFill>
                <a:latin typeface="Times New Roman"/>
                <a:cs typeface="Times New Roman"/>
              </a:rPr>
              <a:t>r</a:t>
            </a:r>
            <a:r>
              <a:rPr sz="4500" b="1" spc="590" dirty="0">
                <a:solidFill>
                  <a:srgbClr val="F5E8DA"/>
                </a:solidFill>
                <a:latin typeface="Times New Roman"/>
                <a:cs typeface="Times New Roman"/>
              </a:rPr>
              <a:t>m</a:t>
            </a:r>
            <a:r>
              <a:rPr sz="4500" b="1" spc="280" dirty="0">
                <a:solidFill>
                  <a:srgbClr val="F5E8DA"/>
                </a:solidFill>
                <a:latin typeface="Times New Roman"/>
                <a:cs typeface="Times New Roman"/>
              </a:rPr>
              <a:t>e</a:t>
            </a:r>
            <a:r>
              <a:rPr sz="4500" b="1" spc="20" dirty="0">
                <a:solidFill>
                  <a:srgbClr val="F5E8DA"/>
                </a:solidFill>
                <a:latin typeface="Times New Roman"/>
                <a:cs typeface="Times New Roman"/>
              </a:rPr>
              <a:t>t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300" dirty="0">
                <a:solidFill>
                  <a:srgbClr val="F5E8DA"/>
                </a:solidFill>
                <a:latin typeface="Times New Roman"/>
                <a:cs typeface="Times New Roman"/>
              </a:rPr>
              <a:t>d</a:t>
            </a:r>
            <a:r>
              <a:rPr sz="4500" b="1" spc="200" dirty="0">
                <a:solidFill>
                  <a:srgbClr val="F5E8DA"/>
                </a:solidFill>
                <a:latin typeface="Times New Roman"/>
                <a:cs typeface="Times New Roman"/>
              </a:rPr>
              <a:t>e  </a:t>
            </a:r>
            <a:r>
              <a:rPr sz="4500" b="1" spc="125" dirty="0">
                <a:solidFill>
                  <a:srgbClr val="F5E8DA"/>
                </a:solidFill>
                <a:latin typeface="Times New Roman"/>
                <a:cs typeface="Times New Roman"/>
              </a:rPr>
              <a:t>rivaliser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25" dirty="0">
                <a:solidFill>
                  <a:srgbClr val="F5E8DA"/>
                </a:solidFill>
                <a:latin typeface="Times New Roman"/>
                <a:cs typeface="Times New Roman"/>
              </a:rPr>
              <a:t>avec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80" dirty="0">
                <a:solidFill>
                  <a:srgbClr val="F5E8DA"/>
                </a:solidFill>
                <a:latin typeface="Times New Roman"/>
                <a:cs typeface="Times New Roman"/>
              </a:rPr>
              <a:t>les</a:t>
            </a:r>
            <a:r>
              <a:rPr sz="4500" b="1" spc="-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10" dirty="0">
                <a:solidFill>
                  <a:srgbClr val="F5E8DA"/>
                </a:solidFill>
                <a:latin typeface="Times New Roman"/>
                <a:cs typeface="Times New Roman"/>
              </a:rPr>
              <a:t>très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40" dirty="0">
                <a:solidFill>
                  <a:srgbClr val="F5E8DA"/>
                </a:solidFill>
                <a:latin typeface="Times New Roman"/>
                <a:cs typeface="Times New Roman"/>
              </a:rPr>
              <a:t>grands</a:t>
            </a:r>
            <a:r>
              <a:rPr sz="4500" b="1" spc="-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80" dirty="0">
                <a:solidFill>
                  <a:srgbClr val="F5E8DA"/>
                </a:solidFill>
                <a:latin typeface="Times New Roman"/>
                <a:cs typeface="Times New Roman"/>
              </a:rPr>
              <a:t>groupes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50" dirty="0">
                <a:solidFill>
                  <a:srgbClr val="F5E8DA"/>
                </a:solidFill>
                <a:latin typeface="Times New Roman"/>
                <a:cs typeface="Times New Roman"/>
              </a:rPr>
              <a:t>et</a:t>
            </a:r>
            <a:r>
              <a:rPr sz="4500" b="1" spc="-3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65" dirty="0">
                <a:solidFill>
                  <a:srgbClr val="F5E8DA"/>
                </a:solidFill>
                <a:latin typeface="Times New Roman"/>
                <a:cs typeface="Times New Roman"/>
              </a:rPr>
              <a:t>leaders</a:t>
            </a:r>
            <a:r>
              <a:rPr sz="4500" b="1" spc="-4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305" dirty="0">
                <a:solidFill>
                  <a:srgbClr val="F5E8DA"/>
                </a:solidFill>
                <a:latin typeface="Times New Roman"/>
                <a:cs typeface="Times New Roman"/>
              </a:rPr>
              <a:t>du </a:t>
            </a:r>
            <a:r>
              <a:rPr sz="4500" b="1" spc="-111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45" dirty="0">
                <a:solidFill>
                  <a:srgbClr val="F5E8DA"/>
                </a:solidFill>
                <a:latin typeface="Times New Roman"/>
                <a:cs typeface="Times New Roman"/>
              </a:rPr>
              <a:t>marché</a:t>
            </a:r>
            <a:r>
              <a:rPr sz="4500" b="1" spc="-50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10" dirty="0">
                <a:solidFill>
                  <a:srgbClr val="F5E8DA"/>
                </a:solidFill>
                <a:latin typeface="Times New Roman"/>
                <a:cs typeface="Times New Roman"/>
              </a:rPr>
              <a:t>français,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sur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155" dirty="0">
                <a:solidFill>
                  <a:srgbClr val="F5E8DA"/>
                </a:solidFill>
                <a:latin typeface="Times New Roman"/>
                <a:cs typeface="Times New Roman"/>
              </a:rPr>
              <a:t>certains</a:t>
            </a:r>
            <a:r>
              <a:rPr sz="4500" b="1" spc="-45" dirty="0">
                <a:solidFill>
                  <a:srgbClr val="F5E8DA"/>
                </a:solidFill>
                <a:latin typeface="Times New Roman"/>
                <a:cs typeface="Times New Roman"/>
              </a:rPr>
              <a:t> </a:t>
            </a:r>
            <a:r>
              <a:rPr sz="4500" b="1" spc="240" dirty="0">
                <a:solidFill>
                  <a:srgbClr val="F5E8DA"/>
                </a:solidFill>
                <a:latin typeface="Times New Roman"/>
                <a:cs typeface="Times New Roman"/>
              </a:rPr>
              <a:t>domaines.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4892" y="3893515"/>
            <a:ext cx="3743107" cy="63627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9085" y="3134267"/>
            <a:ext cx="379730" cy="4495800"/>
          </a:xfrm>
          <a:custGeom>
            <a:avLst/>
            <a:gdLst/>
            <a:ahLst/>
            <a:cxnLst/>
            <a:rect l="l" t="t" r="r" b="b"/>
            <a:pathLst>
              <a:path w="379730" h="4495800">
                <a:moveTo>
                  <a:pt x="379437" y="2254262"/>
                </a:moveTo>
                <a:lnTo>
                  <a:pt x="374817" y="2296834"/>
                </a:lnTo>
                <a:lnTo>
                  <a:pt x="359993" y="2338030"/>
                </a:lnTo>
                <a:lnTo>
                  <a:pt x="334950" y="2376318"/>
                </a:lnTo>
                <a:lnTo>
                  <a:pt x="299672" y="2410164"/>
                </a:lnTo>
                <a:lnTo>
                  <a:pt x="309809" y="2460790"/>
                </a:lnTo>
                <a:lnTo>
                  <a:pt x="314647" y="2511983"/>
                </a:lnTo>
                <a:lnTo>
                  <a:pt x="312527" y="2562002"/>
                </a:lnTo>
                <a:lnTo>
                  <a:pt x="301785" y="2609105"/>
                </a:lnTo>
                <a:lnTo>
                  <a:pt x="280762" y="2651551"/>
                </a:lnTo>
                <a:lnTo>
                  <a:pt x="247795" y="2687597"/>
                </a:lnTo>
                <a:lnTo>
                  <a:pt x="257990" y="2696971"/>
                </a:lnTo>
                <a:lnTo>
                  <a:pt x="278518" y="2716017"/>
                </a:lnTo>
                <a:lnTo>
                  <a:pt x="298919" y="2734994"/>
                </a:lnTo>
                <a:lnTo>
                  <a:pt x="308730" y="2744161"/>
                </a:lnTo>
                <a:lnTo>
                  <a:pt x="276919" y="2778881"/>
                </a:lnTo>
                <a:lnTo>
                  <a:pt x="254149" y="2816905"/>
                </a:lnTo>
                <a:lnTo>
                  <a:pt x="238967" y="2857970"/>
                </a:lnTo>
                <a:lnTo>
                  <a:pt x="229921" y="2901809"/>
                </a:lnTo>
                <a:lnTo>
                  <a:pt x="225559" y="2948157"/>
                </a:lnTo>
                <a:lnTo>
                  <a:pt x="224427" y="2996750"/>
                </a:lnTo>
                <a:lnTo>
                  <a:pt x="230530" y="2998319"/>
                </a:lnTo>
                <a:lnTo>
                  <a:pt x="239074" y="3000126"/>
                </a:lnTo>
                <a:lnTo>
                  <a:pt x="251188" y="3002499"/>
                </a:lnTo>
                <a:lnTo>
                  <a:pt x="236927" y="3056325"/>
                </a:lnTo>
                <a:lnTo>
                  <a:pt x="227229" y="3109442"/>
                </a:lnTo>
                <a:lnTo>
                  <a:pt x="221293" y="3162654"/>
                </a:lnTo>
                <a:lnTo>
                  <a:pt x="218319" y="3216762"/>
                </a:lnTo>
                <a:lnTo>
                  <a:pt x="217506" y="3272565"/>
                </a:lnTo>
                <a:lnTo>
                  <a:pt x="225554" y="3280498"/>
                </a:lnTo>
                <a:lnTo>
                  <a:pt x="231356" y="3286125"/>
                </a:lnTo>
                <a:lnTo>
                  <a:pt x="236076" y="3290497"/>
                </a:lnTo>
                <a:lnTo>
                  <a:pt x="240876" y="3294663"/>
                </a:lnTo>
                <a:lnTo>
                  <a:pt x="218239" y="3793317"/>
                </a:lnTo>
                <a:lnTo>
                  <a:pt x="200218" y="4193468"/>
                </a:lnTo>
                <a:lnTo>
                  <a:pt x="186863" y="4495798"/>
                </a:lnTo>
                <a:lnTo>
                  <a:pt x="132714" y="3294663"/>
                </a:lnTo>
                <a:lnTo>
                  <a:pt x="138629" y="3289533"/>
                </a:lnTo>
                <a:lnTo>
                  <a:pt x="143613" y="3284904"/>
                </a:lnTo>
                <a:lnTo>
                  <a:pt x="148989" y="3279630"/>
                </a:lnTo>
                <a:lnTo>
                  <a:pt x="156082" y="3272565"/>
                </a:lnTo>
                <a:lnTo>
                  <a:pt x="155294" y="3217531"/>
                </a:lnTo>
                <a:lnTo>
                  <a:pt x="152371" y="3163802"/>
                </a:lnTo>
                <a:lnTo>
                  <a:pt x="146477" y="3110582"/>
                </a:lnTo>
                <a:lnTo>
                  <a:pt x="136773" y="3057080"/>
                </a:lnTo>
                <a:lnTo>
                  <a:pt x="122422" y="3002499"/>
                </a:lnTo>
                <a:lnTo>
                  <a:pt x="134835" y="3000025"/>
                </a:lnTo>
                <a:lnTo>
                  <a:pt x="143414" y="2998207"/>
                </a:lnTo>
                <a:lnTo>
                  <a:pt x="149182" y="2996750"/>
                </a:lnTo>
                <a:lnTo>
                  <a:pt x="148055" y="2948458"/>
                </a:lnTo>
                <a:lnTo>
                  <a:pt x="143700" y="2902200"/>
                </a:lnTo>
                <a:lnTo>
                  <a:pt x="134662" y="2858308"/>
                </a:lnTo>
                <a:lnTo>
                  <a:pt x="119483" y="2817116"/>
                </a:lnTo>
                <a:lnTo>
                  <a:pt x="96708" y="2778956"/>
                </a:lnTo>
                <a:lnTo>
                  <a:pt x="64880" y="2744161"/>
                </a:lnTo>
                <a:lnTo>
                  <a:pt x="74438" y="2735253"/>
                </a:lnTo>
                <a:lnTo>
                  <a:pt x="115632" y="2696992"/>
                </a:lnTo>
                <a:lnTo>
                  <a:pt x="125812" y="2687597"/>
                </a:lnTo>
                <a:lnTo>
                  <a:pt x="92139" y="2650854"/>
                </a:lnTo>
                <a:lnTo>
                  <a:pt x="71080" y="2607884"/>
                </a:lnTo>
                <a:lnTo>
                  <a:pt x="60746" y="2560308"/>
                </a:lnTo>
                <a:lnTo>
                  <a:pt x="59245" y="2509748"/>
                </a:lnTo>
                <a:lnTo>
                  <a:pt x="64684" y="2457828"/>
                </a:lnTo>
                <a:lnTo>
                  <a:pt x="75173" y="2406169"/>
                </a:lnTo>
                <a:lnTo>
                  <a:pt x="41007" y="2371024"/>
                </a:lnTo>
                <a:lnTo>
                  <a:pt x="17273" y="2332615"/>
                </a:lnTo>
                <a:lnTo>
                  <a:pt x="3695" y="2292203"/>
                </a:lnTo>
                <a:lnTo>
                  <a:pt x="0" y="2251049"/>
                </a:lnTo>
                <a:lnTo>
                  <a:pt x="5913" y="2210417"/>
                </a:lnTo>
                <a:lnTo>
                  <a:pt x="21160" y="2171567"/>
                </a:lnTo>
                <a:lnTo>
                  <a:pt x="45469" y="2135762"/>
                </a:lnTo>
                <a:lnTo>
                  <a:pt x="78564" y="2104263"/>
                </a:lnTo>
                <a:lnTo>
                  <a:pt x="67784" y="2058685"/>
                </a:lnTo>
                <a:lnTo>
                  <a:pt x="60748" y="2012064"/>
                </a:lnTo>
                <a:lnTo>
                  <a:pt x="58715" y="1965665"/>
                </a:lnTo>
                <a:lnTo>
                  <a:pt x="62946" y="1920753"/>
                </a:lnTo>
                <a:lnTo>
                  <a:pt x="74699" y="1878595"/>
                </a:lnTo>
                <a:lnTo>
                  <a:pt x="95234" y="1840455"/>
                </a:lnTo>
                <a:lnTo>
                  <a:pt x="125812" y="1807599"/>
                </a:lnTo>
                <a:lnTo>
                  <a:pt x="115248" y="1797941"/>
                </a:lnTo>
                <a:lnTo>
                  <a:pt x="95515" y="1779672"/>
                </a:lnTo>
                <a:lnTo>
                  <a:pt x="75697" y="1761196"/>
                </a:lnTo>
                <a:lnTo>
                  <a:pt x="64880" y="1750915"/>
                </a:lnTo>
                <a:lnTo>
                  <a:pt x="96581" y="1719058"/>
                </a:lnTo>
                <a:lnTo>
                  <a:pt x="119320" y="1680117"/>
                </a:lnTo>
                <a:lnTo>
                  <a:pt x="134524" y="1636331"/>
                </a:lnTo>
                <a:lnTo>
                  <a:pt x="143618" y="1589940"/>
                </a:lnTo>
                <a:lnTo>
                  <a:pt x="148029" y="1543186"/>
                </a:lnTo>
                <a:lnTo>
                  <a:pt x="149182" y="1498307"/>
                </a:lnTo>
                <a:lnTo>
                  <a:pt x="144156" y="1497353"/>
                </a:lnTo>
                <a:lnTo>
                  <a:pt x="136106" y="1495661"/>
                </a:lnTo>
                <a:lnTo>
                  <a:pt x="122422" y="1492696"/>
                </a:lnTo>
                <a:lnTo>
                  <a:pt x="136707" y="1440583"/>
                </a:lnTo>
                <a:lnTo>
                  <a:pt x="146403" y="1386040"/>
                </a:lnTo>
                <a:lnTo>
                  <a:pt x="152322" y="1330596"/>
                </a:lnTo>
                <a:lnTo>
                  <a:pt x="155278" y="1275784"/>
                </a:lnTo>
                <a:lnTo>
                  <a:pt x="156082" y="1223134"/>
                </a:lnTo>
                <a:lnTo>
                  <a:pt x="149213" y="1216422"/>
                </a:lnTo>
                <a:lnTo>
                  <a:pt x="143381" y="1210564"/>
                </a:lnTo>
                <a:lnTo>
                  <a:pt x="138058" y="1205340"/>
                </a:lnTo>
                <a:lnTo>
                  <a:pt x="132714" y="1200532"/>
                </a:lnTo>
                <a:lnTo>
                  <a:pt x="186863" y="0"/>
                </a:lnTo>
                <a:lnTo>
                  <a:pt x="202428" y="351040"/>
                </a:lnTo>
                <a:lnTo>
                  <a:pt x="220203" y="745562"/>
                </a:lnTo>
                <a:lnTo>
                  <a:pt x="240876" y="1200532"/>
                </a:lnTo>
                <a:lnTo>
                  <a:pt x="235867" y="1205090"/>
                </a:lnTo>
                <a:lnTo>
                  <a:pt x="230072" y="1210769"/>
                </a:lnTo>
                <a:lnTo>
                  <a:pt x="223836" y="1216981"/>
                </a:lnTo>
                <a:lnTo>
                  <a:pt x="217506" y="1223134"/>
                </a:lnTo>
                <a:lnTo>
                  <a:pt x="218344" y="1275942"/>
                </a:lnTo>
                <a:lnTo>
                  <a:pt x="221366" y="1331075"/>
                </a:lnTo>
                <a:lnTo>
                  <a:pt x="227338" y="1386760"/>
                </a:lnTo>
                <a:lnTo>
                  <a:pt x="237024" y="1441225"/>
                </a:lnTo>
                <a:lnTo>
                  <a:pt x="251188" y="1492696"/>
                </a:lnTo>
                <a:lnTo>
                  <a:pt x="229228" y="1497352"/>
                </a:lnTo>
                <a:lnTo>
                  <a:pt x="224427" y="1498307"/>
                </a:lnTo>
                <a:lnTo>
                  <a:pt x="225712" y="1544327"/>
                </a:lnTo>
                <a:lnTo>
                  <a:pt x="230411" y="1591590"/>
                </a:lnTo>
                <a:lnTo>
                  <a:pt x="239794" y="1637989"/>
                </a:lnTo>
                <a:lnTo>
                  <a:pt x="255128" y="1681415"/>
                </a:lnTo>
                <a:lnTo>
                  <a:pt x="277684" y="1719759"/>
                </a:lnTo>
                <a:lnTo>
                  <a:pt x="308730" y="1750915"/>
                </a:lnTo>
                <a:lnTo>
                  <a:pt x="296817" y="1762273"/>
                </a:lnTo>
                <a:lnTo>
                  <a:pt x="276699" y="1781009"/>
                </a:lnTo>
                <a:lnTo>
                  <a:pt x="257363" y="1798868"/>
                </a:lnTo>
                <a:lnTo>
                  <a:pt x="247795" y="1807599"/>
                </a:lnTo>
                <a:lnTo>
                  <a:pt x="278685" y="1840429"/>
                </a:lnTo>
                <a:lnTo>
                  <a:pt x="299109" y="1877755"/>
                </a:lnTo>
                <a:lnTo>
                  <a:pt x="310550" y="1918693"/>
                </a:lnTo>
                <a:lnTo>
                  <a:pt x="314492" y="1962360"/>
                </a:lnTo>
                <a:lnTo>
                  <a:pt x="312419" y="2007871"/>
                </a:lnTo>
                <a:lnTo>
                  <a:pt x="305815" y="2054342"/>
                </a:lnTo>
                <a:lnTo>
                  <a:pt x="296163" y="2100891"/>
                </a:lnTo>
                <a:lnTo>
                  <a:pt x="332215" y="2133629"/>
                </a:lnTo>
                <a:lnTo>
                  <a:pt x="358121" y="2171126"/>
                </a:lnTo>
                <a:lnTo>
                  <a:pt x="373867" y="2211848"/>
                </a:lnTo>
                <a:lnTo>
                  <a:pt x="379437" y="2254262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253" y="1032714"/>
            <a:ext cx="5898383" cy="92329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59085" y="3134273"/>
            <a:ext cx="379730" cy="4495800"/>
          </a:xfrm>
          <a:custGeom>
            <a:avLst/>
            <a:gdLst/>
            <a:ahLst/>
            <a:cxnLst/>
            <a:rect l="l" t="t" r="r" b="b"/>
            <a:pathLst>
              <a:path w="379730" h="4495800">
                <a:moveTo>
                  <a:pt x="379437" y="2254262"/>
                </a:moveTo>
                <a:lnTo>
                  <a:pt x="374817" y="2296834"/>
                </a:lnTo>
                <a:lnTo>
                  <a:pt x="359993" y="2338030"/>
                </a:lnTo>
                <a:lnTo>
                  <a:pt x="334950" y="2376318"/>
                </a:lnTo>
                <a:lnTo>
                  <a:pt x="299672" y="2410164"/>
                </a:lnTo>
                <a:lnTo>
                  <a:pt x="309809" y="2460790"/>
                </a:lnTo>
                <a:lnTo>
                  <a:pt x="314647" y="2511983"/>
                </a:lnTo>
                <a:lnTo>
                  <a:pt x="312527" y="2562002"/>
                </a:lnTo>
                <a:lnTo>
                  <a:pt x="301785" y="2609105"/>
                </a:lnTo>
                <a:lnTo>
                  <a:pt x="280762" y="2651551"/>
                </a:lnTo>
                <a:lnTo>
                  <a:pt x="247795" y="2687597"/>
                </a:lnTo>
                <a:lnTo>
                  <a:pt x="257990" y="2696971"/>
                </a:lnTo>
                <a:lnTo>
                  <a:pt x="278518" y="2716017"/>
                </a:lnTo>
                <a:lnTo>
                  <a:pt x="298919" y="2734994"/>
                </a:lnTo>
                <a:lnTo>
                  <a:pt x="308730" y="2744161"/>
                </a:lnTo>
                <a:lnTo>
                  <a:pt x="276919" y="2778881"/>
                </a:lnTo>
                <a:lnTo>
                  <a:pt x="254149" y="2816905"/>
                </a:lnTo>
                <a:lnTo>
                  <a:pt x="238967" y="2857970"/>
                </a:lnTo>
                <a:lnTo>
                  <a:pt x="229921" y="2901809"/>
                </a:lnTo>
                <a:lnTo>
                  <a:pt x="225559" y="2948157"/>
                </a:lnTo>
                <a:lnTo>
                  <a:pt x="224427" y="2996750"/>
                </a:lnTo>
                <a:lnTo>
                  <a:pt x="230530" y="2998319"/>
                </a:lnTo>
                <a:lnTo>
                  <a:pt x="239074" y="3000126"/>
                </a:lnTo>
                <a:lnTo>
                  <a:pt x="251188" y="3002499"/>
                </a:lnTo>
                <a:lnTo>
                  <a:pt x="236927" y="3056325"/>
                </a:lnTo>
                <a:lnTo>
                  <a:pt x="227229" y="3109442"/>
                </a:lnTo>
                <a:lnTo>
                  <a:pt x="221293" y="3162654"/>
                </a:lnTo>
                <a:lnTo>
                  <a:pt x="218319" y="3216762"/>
                </a:lnTo>
                <a:lnTo>
                  <a:pt x="217506" y="3272565"/>
                </a:lnTo>
                <a:lnTo>
                  <a:pt x="225554" y="3280498"/>
                </a:lnTo>
                <a:lnTo>
                  <a:pt x="231356" y="3286125"/>
                </a:lnTo>
                <a:lnTo>
                  <a:pt x="236076" y="3290497"/>
                </a:lnTo>
                <a:lnTo>
                  <a:pt x="240876" y="3294663"/>
                </a:lnTo>
                <a:lnTo>
                  <a:pt x="218239" y="3793317"/>
                </a:lnTo>
                <a:lnTo>
                  <a:pt x="200218" y="4193468"/>
                </a:lnTo>
                <a:lnTo>
                  <a:pt x="186863" y="4495798"/>
                </a:lnTo>
                <a:lnTo>
                  <a:pt x="132714" y="3294663"/>
                </a:lnTo>
                <a:lnTo>
                  <a:pt x="138629" y="3289533"/>
                </a:lnTo>
                <a:lnTo>
                  <a:pt x="143613" y="3284904"/>
                </a:lnTo>
                <a:lnTo>
                  <a:pt x="148989" y="3279630"/>
                </a:lnTo>
                <a:lnTo>
                  <a:pt x="156082" y="3272565"/>
                </a:lnTo>
                <a:lnTo>
                  <a:pt x="155294" y="3217531"/>
                </a:lnTo>
                <a:lnTo>
                  <a:pt x="152371" y="3163802"/>
                </a:lnTo>
                <a:lnTo>
                  <a:pt x="146477" y="3110582"/>
                </a:lnTo>
                <a:lnTo>
                  <a:pt x="136773" y="3057080"/>
                </a:lnTo>
                <a:lnTo>
                  <a:pt x="122422" y="3002499"/>
                </a:lnTo>
                <a:lnTo>
                  <a:pt x="134835" y="3000025"/>
                </a:lnTo>
                <a:lnTo>
                  <a:pt x="143414" y="2998207"/>
                </a:lnTo>
                <a:lnTo>
                  <a:pt x="149182" y="2996750"/>
                </a:lnTo>
                <a:lnTo>
                  <a:pt x="148055" y="2948458"/>
                </a:lnTo>
                <a:lnTo>
                  <a:pt x="143700" y="2902200"/>
                </a:lnTo>
                <a:lnTo>
                  <a:pt x="134662" y="2858308"/>
                </a:lnTo>
                <a:lnTo>
                  <a:pt x="119483" y="2817116"/>
                </a:lnTo>
                <a:lnTo>
                  <a:pt x="96708" y="2778956"/>
                </a:lnTo>
                <a:lnTo>
                  <a:pt x="64880" y="2744161"/>
                </a:lnTo>
                <a:lnTo>
                  <a:pt x="74438" y="2735253"/>
                </a:lnTo>
                <a:lnTo>
                  <a:pt x="115632" y="2696992"/>
                </a:lnTo>
                <a:lnTo>
                  <a:pt x="125812" y="2687597"/>
                </a:lnTo>
                <a:lnTo>
                  <a:pt x="92139" y="2650854"/>
                </a:lnTo>
                <a:lnTo>
                  <a:pt x="71080" y="2607884"/>
                </a:lnTo>
                <a:lnTo>
                  <a:pt x="60746" y="2560308"/>
                </a:lnTo>
                <a:lnTo>
                  <a:pt x="59245" y="2509748"/>
                </a:lnTo>
                <a:lnTo>
                  <a:pt x="64684" y="2457828"/>
                </a:lnTo>
                <a:lnTo>
                  <a:pt x="75173" y="2406169"/>
                </a:lnTo>
                <a:lnTo>
                  <a:pt x="41007" y="2371024"/>
                </a:lnTo>
                <a:lnTo>
                  <a:pt x="17273" y="2332615"/>
                </a:lnTo>
                <a:lnTo>
                  <a:pt x="3695" y="2292203"/>
                </a:lnTo>
                <a:lnTo>
                  <a:pt x="0" y="2251049"/>
                </a:lnTo>
                <a:lnTo>
                  <a:pt x="5913" y="2210417"/>
                </a:lnTo>
                <a:lnTo>
                  <a:pt x="21160" y="2171567"/>
                </a:lnTo>
                <a:lnTo>
                  <a:pt x="45469" y="2135762"/>
                </a:lnTo>
                <a:lnTo>
                  <a:pt x="78564" y="2104263"/>
                </a:lnTo>
                <a:lnTo>
                  <a:pt x="67784" y="2058685"/>
                </a:lnTo>
                <a:lnTo>
                  <a:pt x="60748" y="2012064"/>
                </a:lnTo>
                <a:lnTo>
                  <a:pt x="58715" y="1965665"/>
                </a:lnTo>
                <a:lnTo>
                  <a:pt x="62946" y="1920753"/>
                </a:lnTo>
                <a:lnTo>
                  <a:pt x="74699" y="1878595"/>
                </a:lnTo>
                <a:lnTo>
                  <a:pt x="95234" y="1840455"/>
                </a:lnTo>
                <a:lnTo>
                  <a:pt x="125812" y="1807599"/>
                </a:lnTo>
                <a:lnTo>
                  <a:pt x="115248" y="1797941"/>
                </a:lnTo>
                <a:lnTo>
                  <a:pt x="95515" y="1779672"/>
                </a:lnTo>
                <a:lnTo>
                  <a:pt x="75697" y="1761196"/>
                </a:lnTo>
                <a:lnTo>
                  <a:pt x="64880" y="1750915"/>
                </a:lnTo>
                <a:lnTo>
                  <a:pt x="96581" y="1719058"/>
                </a:lnTo>
                <a:lnTo>
                  <a:pt x="119320" y="1680117"/>
                </a:lnTo>
                <a:lnTo>
                  <a:pt x="134524" y="1636331"/>
                </a:lnTo>
                <a:lnTo>
                  <a:pt x="143618" y="1589940"/>
                </a:lnTo>
                <a:lnTo>
                  <a:pt x="148029" y="1543186"/>
                </a:lnTo>
                <a:lnTo>
                  <a:pt x="149182" y="1498307"/>
                </a:lnTo>
                <a:lnTo>
                  <a:pt x="144156" y="1497353"/>
                </a:lnTo>
                <a:lnTo>
                  <a:pt x="136106" y="1495661"/>
                </a:lnTo>
                <a:lnTo>
                  <a:pt x="122422" y="1492696"/>
                </a:lnTo>
                <a:lnTo>
                  <a:pt x="136707" y="1440583"/>
                </a:lnTo>
                <a:lnTo>
                  <a:pt x="146403" y="1386040"/>
                </a:lnTo>
                <a:lnTo>
                  <a:pt x="152322" y="1330596"/>
                </a:lnTo>
                <a:lnTo>
                  <a:pt x="155278" y="1275784"/>
                </a:lnTo>
                <a:lnTo>
                  <a:pt x="156082" y="1223134"/>
                </a:lnTo>
                <a:lnTo>
                  <a:pt x="149213" y="1216422"/>
                </a:lnTo>
                <a:lnTo>
                  <a:pt x="143381" y="1210564"/>
                </a:lnTo>
                <a:lnTo>
                  <a:pt x="138058" y="1205340"/>
                </a:lnTo>
                <a:lnTo>
                  <a:pt x="132714" y="1200532"/>
                </a:lnTo>
                <a:lnTo>
                  <a:pt x="186863" y="0"/>
                </a:lnTo>
                <a:lnTo>
                  <a:pt x="202428" y="351040"/>
                </a:lnTo>
                <a:lnTo>
                  <a:pt x="220203" y="745562"/>
                </a:lnTo>
                <a:lnTo>
                  <a:pt x="240876" y="1200532"/>
                </a:lnTo>
                <a:lnTo>
                  <a:pt x="235867" y="1205090"/>
                </a:lnTo>
                <a:lnTo>
                  <a:pt x="230072" y="1210769"/>
                </a:lnTo>
                <a:lnTo>
                  <a:pt x="223836" y="1216981"/>
                </a:lnTo>
                <a:lnTo>
                  <a:pt x="217506" y="1223134"/>
                </a:lnTo>
                <a:lnTo>
                  <a:pt x="218344" y="1275942"/>
                </a:lnTo>
                <a:lnTo>
                  <a:pt x="221366" y="1331075"/>
                </a:lnTo>
                <a:lnTo>
                  <a:pt x="227338" y="1386760"/>
                </a:lnTo>
                <a:lnTo>
                  <a:pt x="237024" y="1441225"/>
                </a:lnTo>
                <a:lnTo>
                  <a:pt x="251188" y="1492696"/>
                </a:lnTo>
                <a:lnTo>
                  <a:pt x="229228" y="1497352"/>
                </a:lnTo>
                <a:lnTo>
                  <a:pt x="224427" y="1498307"/>
                </a:lnTo>
                <a:lnTo>
                  <a:pt x="225712" y="1544327"/>
                </a:lnTo>
                <a:lnTo>
                  <a:pt x="230411" y="1591590"/>
                </a:lnTo>
                <a:lnTo>
                  <a:pt x="239794" y="1637989"/>
                </a:lnTo>
                <a:lnTo>
                  <a:pt x="255128" y="1681415"/>
                </a:lnTo>
                <a:lnTo>
                  <a:pt x="277684" y="1719759"/>
                </a:lnTo>
                <a:lnTo>
                  <a:pt x="308730" y="1750915"/>
                </a:lnTo>
                <a:lnTo>
                  <a:pt x="296817" y="1762273"/>
                </a:lnTo>
                <a:lnTo>
                  <a:pt x="276699" y="1781009"/>
                </a:lnTo>
                <a:lnTo>
                  <a:pt x="257363" y="1798868"/>
                </a:lnTo>
                <a:lnTo>
                  <a:pt x="247795" y="1807599"/>
                </a:lnTo>
                <a:lnTo>
                  <a:pt x="278685" y="1840429"/>
                </a:lnTo>
                <a:lnTo>
                  <a:pt x="299109" y="1877755"/>
                </a:lnTo>
                <a:lnTo>
                  <a:pt x="310550" y="1918693"/>
                </a:lnTo>
                <a:lnTo>
                  <a:pt x="314492" y="1962360"/>
                </a:lnTo>
                <a:lnTo>
                  <a:pt x="312419" y="2007871"/>
                </a:lnTo>
                <a:lnTo>
                  <a:pt x="305815" y="2054342"/>
                </a:lnTo>
                <a:lnTo>
                  <a:pt x="296163" y="2100891"/>
                </a:lnTo>
                <a:lnTo>
                  <a:pt x="332215" y="2133629"/>
                </a:lnTo>
                <a:lnTo>
                  <a:pt x="358121" y="2171126"/>
                </a:lnTo>
                <a:lnTo>
                  <a:pt x="373867" y="2211848"/>
                </a:lnTo>
                <a:lnTo>
                  <a:pt x="379437" y="2254262"/>
                </a:lnTo>
                <a:close/>
              </a:path>
            </a:pathLst>
          </a:custGeom>
          <a:solidFill>
            <a:srgbClr val="86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4540" y="3622733"/>
            <a:ext cx="7939405" cy="2225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400" spc="-1805" dirty="0"/>
              <a:t>2</a:t>
            </a:r>
            <a:r>
              <a:rPr sz="14400" spc="-495" dirty="0"/>
              <a:t>.</a:t>
            </a:r>
            <a:r>
              <a:rPr sz="14400" spc="-275" dirty="0"/>
              <a:t> </a:t>
            </a:r>
            <a:r>
              <a:rPr sz="14400" spc="3895" dirty="0"/>
              <a:t>L</a:t>
            </a:r>
            <a:r>
              <a:rPr sz="14400" spc="-1395" dirty="0"/>
              <a:t>e</a:t>
            </a:r>
            <a:r>
              <a:rPr sz="14400" spc="-869" dirty="0"/>
              <a:t>s</a:t>
            </a:r>
            <a:r>
              <a:rPr sz="14400" spc="-275" dirty="0"/>
              <a:t> </a:t>
            </a:r>
            <a:r>
              <a:rPr sz="14400" spc="-1295" dirty="0"/>
              <a:t>c</a:t>
            </a:r>
            <a:r>
              <a:rPr sz="14400" spc="-280" dirty="0"/>
              <a:t>i</a:t>
            </a:r>
            <a:r>
              <a:rPr sz="14400" spc="-1889" dirty="0"/>
              <a:t>b</a:t>
            </a:r>
            <a:r>
              <a:rPr sz="14400" spc="-765" dirty="0"/>
              <a:t>l</a:t>
            </a:r>
            <a:r>
              <a:rPr sz="14400" spc="-1395" dirty="0"/>
              <a:t>e</a:t>
            </a:r>
            <a:r>
              <a:rPr sz="14400" spc="-869" dirty="0"/>
              <a:t>s</a:t>
            </a:r>
            <a:endParaRPr sz="1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597</Words>
  <Application>Microsoft Office PowerPoint</Application>
  <PresentationFormat>Personnalisé</PresentationFormat>
  <Paragraphs>56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Calibri</vt:lpstr>
      <vt:lpstr>Cambria</vt:lpstr>
      <vt:lpstr>Microsoft Sans Serif</vt:lpstr>
      <vt:lpstr>Times New Roman</vt:lpstr>
      <vt:lpstr>Office Theme</vt:lpstr>
      <vt:lpstr>Connaissez-vous notre</vt:lpstr>
      <vt:lpstr>Présentation de l'entreprise</vt:lpstr>
      <vt:lpstr>Présentation PowerPoint</vt:lpstr>
      <vt:lpstr>Présentation PowerPoint</vt:lpstr>
      <vt:lpstr>ROILLE</vt:lpstr>
      <vt:lpstr>Présentation PowerPoint</vt:lpstr>
      <vt:lpstr>Présentation PowerPoint</vt:lpstr>
      <vt:lpstr>Présentation PowerPoint</vt:lpstr>
      <vt:lpstr>2. Les cibles</vt:lpstr>
      <vt:lpstr>Présentation PowerPoint</vt:lpstr>
      <vt:lpstr>Objectifs Qualitatifs &amp; Quantitatifs  Du Site :</vt:lpstr>
      <vt:lpstr>Présentation PowerPoint</vt:lpstr>
      <vt:lpstr>Aspects Ergonomie Et Graphisme</vt:lpstr>
      <vt:lpstr>1-Ergonomie, Design &amp; Charte Graphique :</vt:lpstr>
      <vt:lpstr>2 -Ergonomie :</vt:lpstr>
      <vt:lpstr>3-Aspects Fonctionnels et  Techniques :</vt:lpstr>
      <vt:lpstr>1       . Arborescence du site :</vt:lpstr>
      <vt:lpstr>2 . Modèle conceptuel des données :</vt:lpstr>
      <vt:lpstr>3  . Outils préconisés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ROILLE</dc:title>
  <dc:creator>sonia rachi</dc:creator>
  <cp:keywords>DAE1pQpkncY,BAEavJynyJg</cp:keywords>
  <cp:lastModifiedBy>Sonia RACHU</cp:lastModifiedBy>
  <cp:revision>3</cp:revision>
  <dcterms:created xsi:type="dcterms:W3CDTF">2022-01-16T23:51:43Z</dcterms:created>
  <dcterms:modified xsi:type="dcterms:W3CDTF">2022-06-17T07:59:44Z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2022-01-16T00:00:00Z</vt:filetime>
  </property>
  <property fmtid="{D5CDD505-2E9C-101B-9397-08002B2CF9AE}" pid="3" name="Creator">
    <vt:lpwstr>Canva</vt:lpwstr>
  </property>
  <property fmtid="{D5CDD505-2E9C-101B-9397-08002B2CF9AE}" pid="4" name="LastSaved">
    <vt:filetime>2022-01-16T00:00:00Z</vt:filetime>
  </property>
</Properties>
</file>