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D4F9-D6BF-F9DE-2B41-EEF6C6AB3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A48FB-ACCD-1943-6D5B-7E6A9D0C9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7A58A-FEB0-CF68-AA99-3B5C1B1A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699A-E020-4D3C-BC68-9A2C45BB76B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82ADE-5408-D508-3F07-811FF576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4FF20-72B3-992E-5CD5-189E63DD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45C9-3711-4D58-921D-FDA22F9D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10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A0CA-94C0-FED5-479D-0B324104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33E6F-040C-134A-C5E0-17A1352F3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7AF96-D01D-9157-E7D0-F8FEBAAC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699A-E020-4D3C-BC68-9A2C45BB76B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891E7-3D57-6F64-F718-AA88D0F3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F53BC-543D-3CB9-38D5-126B4B1E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45C9-3711-4D58-921D-FDA22F9D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03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1D315-43E4-0F6D-736A-1A8921752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519C7-5CFB-DE3F-C715-7AE7DA780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416A6-C1ED-7741-5127-8B7AB8E9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699A-E020-4D3C-BC68-9A2C45BB76B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C2D28-75E2-EDDD-B4C8-D21BF059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B97FC-9BC3-BCBF-D1C2-2C2EA2ED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45C9-3711-4D58-921D-FDA22F9D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57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0DD5-CB8C-F53B-D829-D4397C50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734B5-C38E-182B-1A71-F43757C6A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D5F8A-9893-0C55-C1AD-83D70941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699A-E020-4D3C-BC68-9A2C45BB76B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990AE-7387-7328-DF7F-3EAD70A9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E9E4E-5C62-4AB5-C0E9-24BAD211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45C9-3711-4D58-921D-FDA22F9D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80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6506-72D9-A99F-2DF5-5444FD50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C0F0D-58B4-7D43-983B-70332AEA1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E8DE9-0A3E-2933-39D1-F2343782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699A-E020-4D3C-BC68-9A2C45BB76B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13189-E4FF-17D2-987D-EB2810EB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BF0D5-7AD5-61E5-1AF6-C038662F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45C9-3711-4D58-921D-FDA22F9D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6174-9713-3D80-FDA8-A428964C6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0A51-1CE3-C523-C1C1-07BB502D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38B1F-9E27-91FE-2EE3-11E3B9AAF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838DC-F1B2-D856-0ECF-722DF60E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699A-E020-4D3C-BC68-9A2C45BB76B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96209-82A5-EA34-B7D0-1AECE714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F923D-1CA6-AE4A-505D-5D3A6D90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45C9-3711-4D58-921D-FDA22F9D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49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48B0-372B-2DE9-DBA5-E43D1FCE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5F5A7-19A7-5281-3556-998481E71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B445-A2D4-1B85-9700-428BDFA80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4A590-8096-A5D6-6A6E-C089C80FD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8AD3A-0A75-735D-F2E9-529FDE3C0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FE80E-9165-199E-4F9F-BDF81CEC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699A-E020-4D3C-BC68-9A2C45BB76B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81B0B-69D5-2666-709C-22162E2D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8BA4E-F31D-C554-D6E8-CAADA01C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45C9-3711-4D58-921D-FDA22F9D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62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AA2D-A082-E94D-0160-4EB47947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86BDD-9C65-625A-9E48-D89A99C1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699A-E020-4D3C-BC68-9A2C45BB76B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5E440-87C2-3FF3-259E-91976D8C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9FA58-C32B-E7F4-2CAA-9A48AA7E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45C9-3711-4D58-921D-FDA22F9D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41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49AF7-49D0-1BB3-F2AF-286AC797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699A-E020-4D3C-BC68-9A2C45BB76B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D6FE8-0B4D-D19B-9264-A6853D73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6055F-F6BC-F739-D1C1-90792553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45C9-3711-4D58-921D-FDA22F9D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79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321C-E702-CEB6-36D8-0EBA7E8F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3C30-02E3-7FF2-6A95-A68F1181E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6DD8B-047A-2AEB-4292-560DF4426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B91F0-E3B2-7C4C-22B0-A69848A4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699A-E020-4D3C-BC68-9A2C45BB76B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FF318-5B4A-67B1-F328-A5FF0221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DA3B8-36F3-1227-BF5C-B503D6DE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45C9-3711-4D58-921D-FDA22F9D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20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98B8-6E99-0710-66E7-5B63D777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5DB05-2347-FA5B-A104-D36366AFA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6799B-B36C-B2A8-8CBA-9AE1CBC45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45779-C489-6325-FA72-98D93D50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699A-E020-4D3C-BC68-9A2C45BB76B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2F446-0759-2BB5-F63B-21363D77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41F83-7823-2DFB-8339-34563214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45C9-3711-4D58-921D-FDA22F9D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2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6836E-1539-670C-2C81-6B2E06930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2BF50-E02A-11E1-DB62-90201440A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1E08E-FB0E-D1FB-8A54-61CE5BEC1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F699A-E020-4D3C-BC68-9A2C45BB76B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AAF9-B2D3-ECE8-24F2-F8FB36F96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0E65-E5E5-77ED-06A3-8A30DFB57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F45C9-3711-4D58-921D-FDA22F9D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29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D832-A35B-7507-5942-A2E589B46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1333F"/>
                </a:solidFill>
                <a:effectLst/>
                <a:latin typeface="Source Sans Pro" panose="020F0502020204030204" pitchFamily="34" charset="0"/>
              </a:rPr>
              <a:t>YouTube Scrap Data Harvesting and Warehousing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6A6C4-A13C-2C7F-A2F8-D653E5A524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D0D0D"/>
                </a:solidFill>
                <a:latin typeface="Söhne"/>
              </a:rPr>
              <a:t>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sing SQL, MongoDB and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Streamlit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50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8B8F-44ED-0404-3741-5DF3149E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Next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E49A-047F-BE57-A8CA-6CA168FD3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Next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Steps:Continuous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data collection and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Integration with other data sources (social media, website analytics).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Collaboration with content creators and marketers for further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64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1BCF-0B26-6736-5CB4-7E66B805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After Execution the 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B256DF-8922-418E-E1D7-A16BEC309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348" y="1825625"/>
            <a:ext cx="8993303" cy="4351338"/>
          </a:xfrm>
        </p:spPr>
      </p:pic>
    </p:spTree>
    <p:extLst>
      <p:ext uri="{BB962C8B-B14F-4D97-AF65-F5344CB8AC3E}">
        <p14:creationId xmlns:p14="http://schemas.microsoft.com/office/powerpoint/2010/main" val="228569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66C1-06D9-48B2-8092-3E8555A7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After entering the </a:t>
            </a:r>
            <a:r>
              <a:rPr lang="en-IN"/>
              <a:t>channel id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EB41F8-03AE-5C9B-9F0B-FCA7559EE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786" y="1825625"/>
            <a:ext cx="6394427" cy="4351338"/>
          </a:xfrm>
        </p:spPr>
      </p:pic>
    </p:spTree>
    <p:extLst>
      <p:ext uri="{BB962C8B-B14F-4D97-AF65-F5344CB8AC3E}">
        <p14:creationId xmlns:p14="http://schemas.microsoft.com/office/powerpoint/2010/main" val="166159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382FF-96B5-BA6B-58F2-9777F93F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Problem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1F1F-31E7-C228-1873-81AB60F65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problem statement is to create 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application that allows users to access and analyze data from multiple YouTube channels. The application should have the following features:</a:t>
            </a:r>
            <a:endParaRPr lang="en-US" b="0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Ability to input a YouTube channel ID and retrieve all the relevant data (Channel name, subscribers, total video count, playlist ID, video ID, likes, dislikes, comments of each video) using Google API.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Ability to collect data for up to 10 different YouTube channels and store them in the data lake by clicking a button.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Option to store the data in a MYSQL or PostgreSQL.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Ability to search and retrieve data from the SQL database using different search options, including joining tables to get channel details.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17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F5C5-787A-36BC-C91F-158528FF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2492-CD3D-3FE7-9B52-2C166F829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 up a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app: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a great choice for building data visualization and analysis tools quickly and easily. You can use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create a simple UI where users can enter a YouTube channel ID, view the channel details, and select channels to migrate to the data warehouse.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Connect to the YouTube API: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You'll need to use the YouTube API to retrieve channel and video data. You can use the Google API client library for Python to make requests to the API.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Store and Clean data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Once you retrieve the data from the YouTube API, store it in a suitable format for temporary storage before migrating to the data warehouse. You can use pandas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DataFrames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or other in-memory data structures.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Migrate data to a SQL data warehouse: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After you've collected data for multiple channels, you can migrate it to a SQL data warehouse. You can use a SQL database such as MySQL or PostgreSQL for this.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Query the SQL data warehouse: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You can use SQL queries to join the tables in the SQL data warehouse and retrieve data for specific channels based on user input. You can use a Python SQL library such as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SQLAlchemy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interact with the SQL database.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Display data in the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app: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Finally, you can display the retrieved data in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app. You can use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Streamlit's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 visualization features to create charts and graphs to help users analyze the data.</a:t>
            </a: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Overall, this approach involves building a simple UI with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retrieving data from the YouTube API, storing the data SQL as a warehouse, querying the data warehouse with SQL, and displaying the data in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app.</a:t>
            </a:r>
            <a:endParaRPr lang="en-US" b="0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38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3964-5A35-2621-7E91-574C1E35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EA530-82B9-2EE8-A7F8-0964F1CC4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Benefits of Data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Analysis:Audience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Insights: Demographics, interests, and engagement metrics.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Content Optimization: Identifying high-performing content types, topics, and formats.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Decision Support: Data-driven strategies for content strategy, marketing, and monetization.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2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893A-18C1-2FF6-2EC8-5053D33E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Exploratory Data Analysis (EDA)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353D2-4102-1C9C-6E70-DBA55A2F6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Exploratory Data Analysis (EDA):Visualizing Data: Histograms, scatter plots, and heatmaps.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Identifying Trends: Seasonality, user engagement patterns, and content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Statistical Analysis: Correlation analysis, hypothesis testing, and anomaly detection.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0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3C51-85AF-1FA6-4DC5-D5DE3577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Data Collection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49165-D8BF-C6F5-9228-D9564246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Data Collection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Methods:YouTube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API: Retrieving channel details, video metrics, and comments.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Web Scraping: Extracting additional data from YouTube pages and external 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Data Storage: Storing raw and processed data in MongoDB and MySQL databases.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287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E85F-CE07-C05F-1533-920E934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Implementation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605C6-2D4D-ADBA-8980-C149AB060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Implementation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Steps:Data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Collection: Harvest YouTube data using API calls and web scraping techniques.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Data Preprocessing: Clean, transform, and prepare data for analysis.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Exploratory Data Analysis (EDA): Visualize data, identify trends, and perform statistical analysis.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Machine Learning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Modeling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 Train predictive models for sentiment analysis, recommendation systems, etc.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Web App Development: Create interactive dashboards and visualizations using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Streamlit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or similar frameworks.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Testing and Deployment: Validate models, conduct usability testing, and deploy the web app for user access.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283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1FCC-DA59-0F1D-913E-1C3E9A60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Business Goals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34CC-59E9-C020-11C8-DC89ECA1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Business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Goals:Harness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YouTube data to understand audience behavior and content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Identify trends and patterns to optimize content strategy and audience engagement.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Improve decision-making through data-driven insights and predictive analytics.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339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6131-15B8-9A86-7018-7E3F2698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BBCA-BCB6-93D7-FAB0-4E2E3378B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Conclusion:Data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analysis offers valuable insights for content creators, marketers, and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Enhanced decision-making and audience engagement through data-driven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Continuous iteration and improvement are key to maximizing the value of YouTube data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5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812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Source Sans Pro</vt:lpstr>
      <vt:lpstr>Office Theme</vt:lpstr>
      <vt:lpstr>YouTube Scrap Data Harvesting and Warehousing</vt:lpstr>
      <vt:lpstr>Problem Understanding</vt:lpstr>
      <vt:lpstr>Approach</vt:lpstr>
      <vt:lpstr>Benefits</vt:lpstr>
      <vt:lpstr>Exploratory Data Analysis (EDA)</vt:lpstr>
      <vt:lpstr>Data Collection Methods</vt:lpstr>
      <vt:lpstr>Implementation Steps</vt:lpstr>
      <vt:lpstr>Business Goals</vt:lpstr>
      <vt:lpstr>Conclusion</vt:lpstr>
      <vt:lpstr>Next Steps</vt:lpstr>
      <vt:lpstr>After Execution the home page</vt:lpstr>
      <vt:lpstr>After entering the channel 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Adult Income dataset</dc:title>
  <dc:creator>Praveen Kumar Rachuri</dc:creator>
  <cp:lastModifiedBy>Praveen Kumar Rachuri</cp:lastModifiedBy>
  <cp:revision>30</cp:revision>
  <dcterms:created xsi:type="dcterms:W3CDTF">2024-03-24T22:59:26Z</dcterms:created>
  <dcterms:modified xsi:type="dcterms:W3CDTF">2024-04-01T22:25:31Z</dcterms:modified>
</cp:coreProperties>
</file>