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6" r:id="rId9"/>
    <p:sldId id="287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A256-1A14-433A-94A6-7DC4F1C6903D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79D4-2056-4757-A264-872C650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Odkázat se na video na začátku a konkrétní aplikace</a:t>
            </a: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627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2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73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F45A-9742-430D-B922-7F0B2A6EFF8A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8DFBAE-55A9-4220-B497-F105FEE2F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5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/blob" TargetMode="External"/><Relationship Id="rId2" Type="http://schemas.openxmlformats.org/officeDocument/2006/relationships/hyperlink" Target="https://github.com/NVlabs/styleg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ensorflow/magenta/tree/master/magenta/models/nsynth" TargetMode="External"/><Relationship Id="rId4" Type="http://schemas.openxmlformats.org/officeDocument/2006/relationships/hyperlink" Target="https://github.com/openai/gpt-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006D-0B21-4FB4-ADB5-9580EB2DB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AI na herním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4CDC0-C933-427F-9927-72D23E77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DAE2-D5C1-4F47-9B75-041284AA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StyleGAN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2750-CD85-4920-AE07-EF8759DE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Todo</a:t>
            </a:r>
            <a:r>
              <a:rPr lang="cs-CZ" dirty="0"/>
              <a:t>: </a:t>
            </a:r>
            <a:r>
              <a:rPr lang="cs-CZ" dirty="0" err="1"/>
              <a:t>zreplikovat</a:t>
            </a:r>
            <a:r>
              <a:rPr lang="cs-CZ" dirty="0"/>
              <a:t> u sebe </a:t>
            </a:r>
            <a:r>
              <a:rPr lang="cs-CZ" dirty="0" err="1"/>
              <a:t>Gwerna</a:t>
            </a:r>
            <a:r>
              <a:rPr lang="cs-CZ" dirty="0"/>
              <a:t> a doučit na nějaké sezónní </a:t>
            </a:r>
            <a:r>
              <a:rPr lang="cs-CZ" dirty="0" err="1"/>
              <a:t>waifu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2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4A1-001B-4EF9-AD3D-6476289B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BERT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3C74-981B-4AC4-A91C-F8943F37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9F058A-365C-4019-9AFB-9C623C11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Druhy AI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8724202-66F6-4432-AFAD-12584B84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Strojové učení (neuronové sítě apod.)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Zpracování přirozeného jazyka (NLP)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Expertní systémy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Plánování, rozvrhování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Robotika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Těžení dat (Data </a:t>
            </a:r>
            <a:r>
              <a:rPr lang="cs-CZ" dirty="0" err="1"/>
              <a:t>Mining</a:t>
            </a:r>
            <a:r>
              <a:rPr lang="cs-CZ" dirty="0"/>
              <a:t>)</a:t>
            </a:r>
          </a:p>
          <a:p>
            <a:pPr marL="414772" indent="-414772">
              <a:buFont typeface="Arial" panose="020B0604020202020204" pitchFamily="34" charset="0"/>
              <a:buChar char="•"/>
            </a:pPr>
            <a:r>
              <a:rPr lang="cs-CZ" dirty="0"/>
              <a:t>Strojové vnímání (</a:t>
            </a:r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perception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74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B1D1-A6FE-4308-B607-281B8040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Strojové učení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558F-25E1-4D25-82B5-311DFFC9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>
            <a:normAutofit/>
          </a:bodyPr>
          <a:lstStyle/>
          <a:p>
            <a:r>
              <a:rPr lang="cs-CZ" dirty="0"/>
              <a:t>Podlesní dobou největší „hit“ v umělé inteligenci. </a:t>
            </a:r>
          </a:p>
          <a:p>
            <a:r>
              <a:rPr lang="cs-CZ" dirty="0"/>
              <a:t>V rámci něj nejvíc „letí“ neuronové sítě.</a:t>
            </a:r>
          </a:p>
          <a:p>
            <a:r>
              <a:rPr lang="cs-CZ" dirty="0"/>
              <a:t>Obecně: Aproximace nějaké funkce.</a:t>
            </a:r>
          </a:p>
          <a:p>
            <a:r>
              <a:rPr lang="cs-CZ" dirty="0"/>
              <a:t>Většinovou následující scénář:</a:t>
            </a:r>
          </a:p>
          <a:p>
            <a:pPr lvl="1"/>
            <a:r>
              <a:rPr lang="cs-CZ" dirty="0"/>
              <a:t>Úloha, kterou chcete vyřešit (např. generování </a:t>
            </a:r>
            <a:r>
              <a:rPr lang="cs-CZ" dirty="0" err="1"/>
              <a:t>Narutových</a:t>
            </a:r>
            <a:r>
              <a:rPr lang="cs-CZ" dirty="0"/>
              <a:t> hlášek)</a:t>
            </a:r>
          </a:p>
          <a:p>
            <a:pPr lvl="1"/>
            <a:r>
              <a:rPr lang="cs-CZ" dirty="0"/>
              <a:t>Algoritmus/matematický model (např. neuronová síť, LSTM)</a:t>
            </a:r>
          </a:p>
          <a:p>
            <a:pPr lvl="1"/>
            <a:r>
              <a:rPr lang="cs-CZ" dirty="0"/>
              <a:t>Trénovací data, </a:t>
            </a:r>
            <a:r>
              <a:rPr lang="cs-CZ" dirty="0" err="1"/>
              <a:t>dataset</a:t>
            </a:r>
            <a:r>
              <a:rPr lang="cs-CZ" dirty="0"/>
              <a:t> (např. </a:t>
            </a:r>
            <a:r>
              <a:rPr lang="cs-CZ" dirty="0" err="1"/>
              <a:t>Narutovy</a:t>
            </a:r>
            <a:r>
              <a:rPr lang="cs-CZ" dirty="0"/>
              <a:t> hlášky z </a:t>
            </a:r>
            <a:r>
              <a:rPr lang="cs-CZ" dirty="0" err="1"/>
              <a:t>Shippudenu</a:t>
            </a:r>
            <a:r>
              <a:rPr lang="cs-CZ" dirty="0"/>
              <a:t>)</a:t>
            </a:r>
          </a:p>
          <a:p>
            <a:r>
              <a:rPr lang="cs-CZ" dirty="0"/>
              <a:t>Učení modelu/neuronové sítě = výpočetně náročný proces kdy počítač zpracovává trénovací data</a:t>
            </a:r>
          </a:p>
          <a:p>
            <a:r>
              <a:rPr lang="cs-CZ" dirty="0"/>
              <a:t>Neuronové sítě se mohou učit na CPU, nebo na GPU (</a:t>
            </a:r>
            <a:r>
              <a:rPr lang="cs-CZ" dirty="0" err="1"/>
              <a:t>Nvidia</a:t>
            </a:r>
            <a:r>
              <a:rPr lang="cs-CZ" dirty="0"/>
              <a:t>), což je rychlejší.</a:t>
            </a:r>
          </a:p>
          <a:p>
            <a:r>
              <a:rPr lang="cs-CZ" dirty="0"/>
              <a:t>Model se naučí generovat data podobná těm trénovacím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B1D1-A6FE-4308-B607-281B8040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Strojové učení – prostředí výzkumu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558F-25E1-4D25-82B5-311DFFC9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Vědci publikují nové objevy a experimenty</a:t>
            </a:r>
          </a:p>
          <a:p>
            <a:pPr lvl="1"/>
            <a:r>
              <a:rPr lang="cs-CZ" dirty="0"/>
              <a:t>Univerzity, výzkumná pracoviště, firmy, jednotlivci</a:t>
            </a:r>
          </a:p>
          <a:p>
            <a:r>
              <a:rPr lang="cs-CZ" dirty="0"/>
              <a:t>Ve vědě je podstatná opakovatelnost</a:t>
            </a:r>
          </a:p>
          <a:p>
            <a:r>
              <a:rPr lang="cs-CZ" dirty="0"/>
              <a:t>Často zveřejní</a:t>
            </a:r>
          </a:p>
          <a:p>
            <a:pPr lvl="1"/>
            <a:r>
              <a:rPr lang="cs-CZ" dirty="0"/>
              <a:t>Vědecký článek (</a:t>
            </a:r>
            <a:r>
              <a:rPr lang="cs-CZ" dirty="0" err="1"/>
              <a:t>paper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Zdrojové kódy na naučení neuronové sítě</a:t>
            </a:r>
          </a:p>
          <a:p>
            <a:pPr lvl="1"/>
            <a:r>
              <a:rPr lang="cs-CZ" dirty="0"/>
              <a:t>Trénovací data nebo naučenou neuronovou síť (naučená síť je lepší)</a:t>
            </a:r>
          </a:p>
          <a:p>
            <a:r>
              <a:rPr lang="cs-CZ" dirty="0"/>
              <a:t>Ne vždy zveřejní vše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56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B1D1-A6FE-4308-B607-281B8040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Co k vyzkoušení doma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558F-25E1-4D25-82B5-311DFFC9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Potřebujete zdrojové kódy (</a:t>
            </a:r>
            <a:r>
              <a:rPr lang="cs-CZ" dirty="0" err="1"/>
              <a:t>reimplementovat</a:t>
            </a:r>
            <a:r>
              <a:rPr lang="cs-CZ" dirty="0"/>
              <a:t> článek je na dlouho)</a:t>
            </a:r>
          </a:p>
          <a:p>
            <a:r>
              <a:rPr lang="cs-CZ" dirty="0"/>
              <a:t>Většinou potřebujete naučenou síť</a:t>
            </a:r>
          </a:p>
          <a:p>
            <a:pPr lvl="1"/>
            <a:r>
              <a:rPr lang="cs-CZ" dirty="0"/>
              <a:t>Učení sítě „od nuly“ je časově náročné </a:t>
            </a:r>
          </a:p>
          <a:p>
            <a:pPr lvl="1"/>
            <a:r>
              <a:rPr lang="cs-CZ" dirty="0"/>
              <a:t>např. dny až týdny na 8 GPU</a:t>
            </a:r>
          </a:p>
          <a:p>
            <a:r>
              <a:rPr lang="cs-CZ" dirty="0"/>
              <a:t>Většinou vše potřebné na </a:t>
            </a:r>
            <a:r>
              <a:rPr lang="cs-CZ" dirty="0" err="1"/>
              <a:t>githubu</a:t>
            </a:r>
            <a:endParaRPr lang="cs-CZ" dirty="0"/>
          </a:p>
          <a:p>
            <a:pPr lvl="1"/>
            <a:r>
              <a:rPr lang="cs-CZ" dirty="0"/>
              <a:t>Úložiště zdrojových kódů open-source projektů</a:t>
            </a:r>
          </a:p>
          <a:p>
            <a:pPr lvl="1"/>
            <a:r>
              <a:rPr lang="cs-CZ" dirty="0"/>
              <a:t>mnohdy i zdrojové kódy k vědeckým článkům</a:t>
            </a:r>
          </a:p>
          <a:p>
            <a:r>
              <a:rPr lang="cs-CZ" dirty="0" err="1"/>
              <a:t>Googlit</a:t>
            </a:r>
            <a:r>
              <a:rPr lang="cs-CZ" dirty="0"/>
              <a:t>, </a:t>
            </a:r>
            <a:r>
              <a:rPr lang="cs-CZ" dirty="0" err="1"/>
              <a:t>googlit</a:t>
            </a:r>
            <a:r>
              <a:rPr lang="cs-CZ" dirty="0"/>
              <a:t>, </a:t>
            </a:r>
            <a:r>
              <a:rPr lang="cs-CZ" dirty="0" err="1"/>
              <a:t>googlit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BFD11-C105-4ECC-A462-EFC6CFCB0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4975" r="1511" b="4036"/>
          <a:stretch/>
        </p:blipFill>
        <p:spPr bwMode="auto">
          <a:xfrm>
            <a:off x="6362991" y="2543042"/>
            <a:ext cx="5822022" cy="4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6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0DE9-52B5-44F5-BF17-7FD621B1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Transfer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F223-834B-4DAD-B473-EA2C08A0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Máme zdrojové kódy a naučenou síť.</a:t>
            </a:r>
          </a:p>
          <a:p>
            <a:r>
              <a:rPr lang="cs-CZ" dirty="0"/>
              <a:t>Můžeme „dotrénovat“ síť na našich datech.</a:t>
            </a:r>
          </a:p>
          <a:p>
            <a:r>
              <a:rPr lang="cs-CZ" dirty="0"/>
              <a:t>To je časově mnohem méně náročné.</a:t>
            </a:r>
          </a:p>
          <a:p>
            <a:r>
              <a:rPr lang="cs-CZ" dirty="0"/>
              <a:t>Např. pár hodin místo pár dnů.</a:t>
            </a:r>
          </a:p>
          <a:p>
            <a:r>
              <a:rPr lang="cs-CZ" dirty="0"/>
              <a:t>NN se učí parametry, ty jsou na začátku náhodné.</a:t>
            </a:r>
          </a:p>
          <a:p>
            <a:r>
              <a:rPr lang="cs-CZ" dirty="0"/>
              <a:t>Použitím naučené sítě ušetříme čas.</a:t>
            </a:r>
          </a:p>
          <a:p>
            <a:r>
              <a:rPr lang="cs-CZ" dirty="0"/>
              <a:t>Odlišnější naše trénovací data od původního </a:t>
            </a:r>
            <a:r>
              <a:rPr lang="cs-CZ" dirty="0" err="1"/>
              <a:t>datasetu</a:t>
            </a:r>
            <a:r>
              <a:rPr lang="cs-CZ" dirty="0"/>
              <a:t> =&gt; delší doba trénování</a:t>
            </a:r>
          </a:p>
          <a:p>
            <a:r>
              <a:rPr lang="cs-CZ" dirty="0"/>
              <a:t>Bohatší, rozmanitější </a:t>
            </a:r>
            <a:r>
              <a:rPr lang="cs-CZ" dirty="0" err="1"/>
              <a:t>dataset</a:t>
            </a:r>
            <a:r>
              <a:rPr lang="cs-CZ" dirty="0"/>
              <a:t> =&gt; delší doba trénování</a:t>
            </a:r>
          </a:p>
          <a:p>
            <a:r>
              <a:rPr lang="cs-CZ" dirty="0"/>
              <a:t>Větší data (rozlišení fotky atd.) =&gt; delší doba trénování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5ADCC-AF66-4C65-A73F-60360F2E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487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881B-8E23-44B5-9D6E-98315A5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Zajímavé modely se vším k dispozici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0D5E-48A1-4728-A401-3B63A4B9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StyleGAN</a:t>
            </a:r>
            <a:r>
              <a:rPr lang="cs-CZ" dirty="0"/>
              <a:t> - generátor obličejů (lidských, ale jde přetrénovat na anime), </a:t>
            </a:r>
            <a:r>
              <a:rPr lang="cs-CZ" dirty="0" err="1"/>
              <a:t>Nvidia</a:t>
            </a:r>
            <a:endParaRPr lang="cs-CZ" dirty="0"/>
          </a:p>
          <a:p>
            <a:pPr lvl="1"/>
            <a:r>
              <a:rPr lang="en-US" dirty="0">
                <a:hlinkClick r:id="rId2"/>
              </a:rPr>
              <a:t>https://github.com/NVlabs/stylegan</a:t>
            </a:r>
            <a:endParaRPr lang="cs-CZ" dirty="0"/>
          </a:p>
          <a:p>
            <a:r>
              <a:rPr lang="cs-CZ" dirty="0"/>
              <a:t>BERT – generátor textů – Google, natrénované modely pro 104 jazyků</a:t>
            </a:r>
          </a:p>
          <a:p>
            <a:pPr lvl="1"/>
            <a:r>
              <a:rPr lang="en-US" dirty="0">
                <a:hlinkClick r:id="rId3"/>
              </a:rPr>
              <a:t>https://github.com/google-research/bert/blob</a:t>
            </a:r>
            <a:endParaRPr lang="cs-CZ" dirty="0"/>
          </a:p>
          <a:p>
            <a:r>
              <a:rPr lang="cs-CZ" dirty="0"/>
              <a:t>GPT-2 – generátor textů – </a:t>
            </a:r>
            <a:r>
              <a:rPr lang="cs-CZ" dirty="0" err="1"/>
              <a:t>OpenAI</a:t>
            </a:r>
            <a:r>
              <a:rPr lang="cs-CZ" dirty="0"/>
              <a:t>, natrénované jen pro angličtinu</a:t>
            </a:r>
          </a:p>
          <a:p>
            <a:pPr lvl="1"/>
            <a:r>
              <a:rPr lang="en-US" dirty="0">
                <a:hlinkClick r:id="rId4"/>
              </a:rPr>
              <a:t>https://github.com/openai/gpt-2</a:t>
            </a:r>
            <a:endParaRPr lang="cs-CZ" dirty="0"/>
          </a:p>
          <a:p>
            <a:r>
              <a:rPr lang="cs-CZ" dirty="0" err="1"/>
              <a:t>Wavenet</a:t>
            </a:r>
            <a:r>
              <a:rPr lang="cs-CZ" dirty="0"/>
              <a:t> – generování hudby – Google</a:t>
            </a:r>
          </a:p>
          <a:p>
            <a:pPr lvl="1"/>
            <a:r>
              <a:rPr lang="en-US" dirty="0">
                <a:hlinkClick r:id="rId5"/>
              </a:rPr>
              <a:t>https://github.com/tensorflow/magenta/tree/master/magenta/models/nsynth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061-C0A5-488C-BF29-AF2CDB3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Technologie na kterých to všechno „běhá“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4E97-1E30-41F2-992E-FFBC0EA1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OS: Nejčastější jsou Windows, Linux, MacOS</a:t>
            </a:r>
          </a:p>
          <a:p>
            <a:r>
              <a:rPr lang="cs-CZ" dirty="0"/>
              <a:t>MacOS a </a:t>
            </a:r>
            <a:r>
              <a:rPr lang="cs-CZ" dirty="0" err="1"/>
              <a:t>linux</a:t>
            </a:r>
            <a:r>
              <a:rPr lang="cs-CZ" dirty="0"/>
              <a:t>, </a:t>
            </a:r>
            <a:r>
              <a:rPr lang="cs-CZ" dirty="0" err="1"/>
              <a:t>unix</a:t>
            </a:r>
            <a:r>
              <a:rPr lang="cs-CZ" dirty="0"/>
              <a:t>, většinou stejná instalace</a:t>
            </a:r>
          </a:p>
          <a:p>
            <a:r>
              <a:rPr lang="cs-CZ" dirty="0"/>
              <a:t>Programovací jazyky: python, </a:t>
            </a:r>
            <a:r>
              <a:rPr lang="cs-CZ" dirty="0" err="1"/>
              <a:t>lua</a:t>
            </a:r>
            <a:r>
              <a:rPr lang="cs-CZ" dirty="0"/>
              <a:t>…</a:t>
            </a:r>
          </a:p>
          <a:p>
            <a:r>
              <a:rPr lang="cs-CZ" dirty="0"/>
              <a:t>Frameworky: </a:t>
            </a:r>
            <a:r>
              <a:rPr lang="cs-CZ" dirty="0" err="1"/>
              <a:t>tensorflow</a:t>
            </a:r>
            <a:r>
              <a:rPr lang="cs-CZ" dirty="0"/>
              <a:t>, </a:t>
            </a:r>
            <a:r>
              <a:rPr lang="cs-CZ" dirty="0" err="1"/>
              <a:t>pytorch</a:t>
            </a:r>
            <a:r>
              <a:rPr lang="cs-CZ" dirty="0"/>
              <a:t>…</a:t>
            </a:r>
          </a:p>
          <a:p>
            <a:r>
              <a:rPr lang="cs-CZ" dirty="0"/>
              <a:t>Nejčastěji: Python, </a:t>
            </a:r>
            <a:r>
              <a:rPr lang="cs-CZ" dirty="0" err="1"/>
              <a:t>Tensorflow</a:t>
            </a:r>
            <a:r>
              <a:rPr lang="cs-CZ" dirty="0"/>
              <a:t>, fungují na </a:t>
            </a:r>
            <a:r>
              <a:rPr lang="cs-CZ" dirty="0" err="1"/>
              <a:t>windows</a:t>
            </a:r>
            <a:r>
              <a:rPr lang="cs-CZ" dirty="0"/>
              <a:t> i </a:t>
            </a:r>
            <a:r>
              <a:rPr lang="cs-CZ" dirty="0" err="1"/>
              <a:t>linuxu</a:t>
            </a:r>
            <a:endParaRPr lang="cs-CZ" dirty="0"/>
          </a:p>
          <a:p>
            <a:r>
              <a:rPr lang="cs-CZ" dirty="0" err="1"/>
              <a:t>Docker</a:t>
            </a:r>
            <a:r>
              <a:rPr lang="cs-CZ" dirty="0"/>
              <a:t> – </a:t>
            </a:r>
            <a:r>
              <a:rPr lang="cs-CZ" dirty="0" err="1"/>
              <a:t>kontejnerovací</a:t>
            </a:r>
            <a:r>
              <a:rPr lang="cs-CZ" dirty="0"/>
              <a:t> platforma, </a:t>
            </a:r>
            <a:r>
              <a:rPr lang="cs-CZ" dirty="0" err="1"/>
              <a:t>plug‘n‘play</a:t>
            </a:r>
            <a:r>
              <a:rPr lang="cs-CZ" dirty="0"/>
              <a:t> mnoha </a:t>
            </a:r>
            <a:r>
              <a:rPr lang="cs-CZ" dirty="0" err="1"/>
              <a:t>zdrojáků</a:t>
            </a:r>
            <a:r>
              <a:rPr lang="cs-CZ" dirty="0"/>
              <a:t>, netřeba nic instalovat</a:t>
            </a:r>
          </a:p>
          <a:p>
            <a:pPr lvl="1"/>
            <a:r>
              <a:rPr lang="cs-CZ" dirty="0"/>
              <a:t>funguje na </a:t>
            </a:r>
            <a:r>
              <a:rPr lang="cs-CZ" dirty="0" err="1"/>
              <a:t>linuxu</a:t>
            </a:r>
            <a:r>
              <a:rPr lang="cs-CZ" dirty="0"/>
              <a:t>, macOS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windows</a:t>
            </a:r>
            <a:r>
              <a:rPr lang="cs-CZ" dirty="0"/>
              <a:t> pouze </a:t>
            </a:r>
            <a:r>
              <a:rPr lang="cs-CZ" dirty="0" err="1"/>
              <a:t>Education</a:t>
            </a:r>
            <a:r>
              <a:rPr lang="cs-CZ" dirty="0"/>
              <a:t> či Professional, a bez GPU podpory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061-C0A5-488C-BF29-AF2CDB3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 čím budeme dělat 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4E97-1E30-41F2-992E-FFBC0EA1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Python</a:t>
            </a:r>
          </a:p>
          <a:p>
            <a:r>
              <a:rPr lang="cs-CZ" dirty="0" err="1"/>
              <a:t>Tensorflow</a:t>
            </a:r>
            <a:endParaRPr lang="cs-CZ" dirty="0"/>
          </a:p>
          <a:p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voliteně</a:t>
            </a:r>
            <a:endParaRPr lang="cs-CZ" dirty="0"/>
          </a:p>
          <a:p>
            <a:r>
              <a:rPr lang="cs-CZ" dirty="0"/>
              <a:t>Všechny 3 OS (poradím s Windows, </a:t>
            </a:r>
            <a:r>
              <a:rPr lang="cs-CZ" dirty="0" err="1"/>
              <a:t>Ubuntu</a:t>
            </a:r>
            <a:r>
              <a:rPr lang="cs-CZ" dirty="0"/>
              <a:t> a </a:t>
            </a:r>
            <a:r>
              <a:rPr lang="cs-CZ" dirty="0" err="1"/>
              <a:t>Debianem</a:t>
            </a:r>
            <a:r>
              <a:rPr lang="cs-CZ" dirty="0"/>
              <a:t>)</a:t>
            </a:r>
          </a:p>
          <a:p>
            <a:r>
              <a:rPr lang="cs-CZ"/>
              <a:t>CUDA – pokud máte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5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564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AI na herním PC</vt:lpstr>
      <vt:lpstr>Druhy AI</vt:lpstr>
      <vt:lpstr>Strojové učení</vt:lpstr>
      <vt:lpstr>Strojové učení – prostředí výzkumu</vt:lpstr>
      <vt:lpstr>Co k vyzkoušení doma</vt:lpstr>
      <vt:lpstr>Transfer learning</vt:lpstr>
      <vt:lpstr>Zajímavé modely se vším k dispozici</vt:lpstr>
      <vt:lpstr>Technologie na kterých to všechno „běhá“</vt:lpstr>
      <vt:lpstr>S čím budeme dělat my</vt:lpstr>
      <vt:lpstr>StyleGAN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na herním PC</dc:title>
  <dc:creator>Matej Racinsky</dc:creator>
  <cp:lastModifiedBy>Matej Racinsky</cp:lastModifiedBy>
  <cp:revision>20</cp:revision>
  <dcterms:created xsi:type="dcterms:W3CDTF">2019-09-29T13:33:31Z</dcterms:created>
  <dcterms:modified xsi:type="dcterms:W3CDTF">2019-09-29T19:15:41Z</dcterms:modified>
</cp:coreProperties>
</file>