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43F1-3147-4D9A-8167-C67DA283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BD383-7FAB-4E63-9D28-CB4674A3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12A3-D32D-4BB9-9725-F8664E59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C1F5C-0DFD-48E3-8C80-BAC94185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FCC3-6D81-4CA2-82A2-D4E58E68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54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0FAD-D0DB-44DB-BAD3-9184A174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AF820-CB4D-4114-BBBA-BD2FD373F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FB48-3E5C-4DA9-800A-1D5D1599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E3E7-45D5-4BE6-90E4-FA20E959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A46-D94A-47D1-8C8B-F9DDB944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4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40064-68F5-4926-A790-71B17F6EE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D3BB0-A407-4408-9338-CCE5304A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81EF-58CE-4553-ABC2-B5BD9D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7A86-1FF2-4188-B8E2-1FE67971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FFF2-3E41-4EA5-A498-D9A69C7C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211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8580-6BEF-4F10-98D9-9E35957C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52AE-2B3F-421F-AD10-D2946798F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3ACD-CCF0-4D1E-ACB8-6EFADD96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4073D-CBCE-419B-BBC0-BF89A4C7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57D7-A3C5-4949-A8AE-A416F53E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82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59F7-7612-48AF-8215-E4C7EA97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74F9-C7D0-4827-91CF-417E6FD7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6A41-8E61-4381-9869-8D12C3DF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5B80-0109-4F7B-9046-1B97540C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DBC7-4D4E-4D49-BD03-631A7CB2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8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3B25-F467-4C7F-B42F-9E0DB2DF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F20D9-9E6E-4354-815A-42E2E6032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33BE-ECF4-4718-B8F5-2AC1694B4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47BB1-F3D6-4443-ABAA-61E1B9C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E7FBE-42F7-4D30-BF4F-E71530C4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B9C1-5D8C-48DB-9586-9D515E5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87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A9B-25ED-42C2-8CE1-B5AE4584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3912-D48B-4CEE-97DB-A6238CFC8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06BA6-6CC1-422D-A1E5-6E2E7ACE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2C8F3-58CE-405F-B1F4-2B142B610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5D80E-CC24-40E0-8277-1F901D3A7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652A7-72A7-44A9-A8BF-03674014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A6988-4577-481C-BDAA-86B0416E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FCB8F-3E93-4551-A4E7-5A2F4CF4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665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CB1B-25BA-43B3-8037-88A82397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413A3-CDEC-4A1E-A468-D9CE1435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D3FA3-69E4-4822-8A59-74A5AE3B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E9BE0-F206-4FBE-8999-F986B61C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95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FFAAC-7493-4898-8D89-CB6B4FA5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BFC6C-AC5A-4FAA-8D81-AA70C55D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F89E-130F-4671-9C08-E9596366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50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A29-D534-4C99-9920-07907813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8F7A0-2FA6-4C1B-ADA5-35D1A795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83872-8CB3-4C91-B999-763866CD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BC9E2-5A55-47DB-AFAE-BBAA616F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ECBB7-BF5D-4958-A793-B00D1B4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476EE-0F47-46DD-BE49-17F702FC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848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9870-D91E-458F-B2B9-5C734A2B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35911-ED9F-49EC-87C0-C2465415D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0BD6-E22F-4E68-BD80-2A5305214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09DD1-BE61-45BD-ADD1-C67FD1D2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6DA5A-34A2-4581-BDA7-D098C611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A03C0-D523-4A50-B90A-D06C3A46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65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0C7C4-D067-4A0E-9F6D-00C4D850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85DF-2036-463C-89E9-9BFE4A46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B7DC-6FB4-47BF-BADD-A5124CB03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B1A6-AA42-472F-AFFC-477DD0202AF8}" type="datetimeFigureOut">
              <a:rPr lang="cs-CZ" smtClean="0"/>
              <a:t>04.05.2019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EEB4-FEAE-44FA-BD82-07502B172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9AD97-9E1A-4E09-A1BD-5544A061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560E-75CC-437D-A173-652280E7BB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299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5FCF-B3E7-4808-9613-5F31F283C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7199"/>
            <a:ext cx="9144000" cy="1111319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Název přednášky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E4F63-0CFE-4FD3-9296-3E147B1A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1" y="6153150"/>
            <a:ext cx="4769954" cy="532270"/>
          </a:xfrm>
        </p:spPr>
        <p:txBody>
          <a:bodyPr>
            <a:noAutofit/>
          </a:bodyPr>
          <a:lstStyle/>
          <a:p>
            <a:pPr algn="r"/>
            <a:r>
              <a:rPr lang="cs-CZ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Jméno přednášejícího</a:t>
            </a:r>
          </a:p>
        </p:txBody>
      </p:sp>
    </p:spTree>
    <p:extLst>
      <p:ext uri="{BB962C8B-B14F-4D97-AF65-F5344CB8AC3E}">
        <p14:creationId xmlns:p14="http://schemas.microsoft.com/office/powerpoint/2010/main" val="61843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160192" y="53340"/>
            <a:ext cx="6767286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14888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C951-9BCD-4807-B24F-269D675E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F20F-F713-4C65-BD1A-CBD8DD92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069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C951-9BCD-4807-B24F-269D675E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F20F-F713-4C65-BD1A-CBD8DD92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00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C951-9BCD-4807-B24F-269D675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56172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13109F-BBA9-4C30-B041-04985FDF5B40}"/>
              </a:ext>
            </a:extLst>
          </p:cNvPr>
          <p:cNvSpPr txBox="1">
            <a:spLocks/>
          </p:cNvSpPr>
          <p:nvPr/>
        </p:nvSpPr>
        <p:spPr>
          <a:xfrm>
            <a:off x="5160192" y="53340"/>
            <a:ext cx="6767286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Zdroje</a:t>
            </a:r>
            <a:endParaRPr lang="cs-CZ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5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9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Název přednášky</vt:lpstr>
      <vt:lpstr>PowerPoint Presentation</vt:lpstr>
      <vt:lpstr>PowerPoint Presentation</vt:lpstr>
      <vt:lpstr>PowerPoint Presentation</vt:lpstr>
      <vt:lpstr>Děkuji za pozornost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Dvořáková</dc:creator>
  <cp:lastModifiedBy>Magda</cp:lastModifiedBy>
  <cp:revision>8</cp:revision>
  <dcterms:created xsi:type="dcterms:W3CDTF">2019-05-03T10:32:48Z</dcterms:created>
  <dcterms:modified xsi:type="dcterms:W3CDTF">2019-05-04T05:27:26Z</dcterms:modified>
</cp:coreProperties>
</file>