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49fa88d334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49fa88d334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49fa88d334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49fa88d334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49fa88d334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49fa88d334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49fa88d334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49fa88d334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49fa88d334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49fa88d334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49fa88d334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49fa88d334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49fa88d334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49fa88d334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49fa88d334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49fa88d334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49fa88d334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49fa88d334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49fa88d334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49fa88d334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49fa88d334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49fa88d334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DataIku Assignment Project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Peter Raci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303800" y="598575"/>
            <a:ext cx="70305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CatBoost Model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1303800" y="1206600"/>
            <a:ext cx="7030500" cy="14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the AUC score is: 0.9548, which is still excellent and it means that the model can </a:t>
            </a:r>
            <a:r>
              <a:rPr lang="hu"/>
              <a:t>distinguish</a:t>
            </a:r>
            <a:r>
              <a:rPr lang="hu"/>
              <a:t> between the classes</a:t>
            </a:r>
            <a:endParaRPr/>
          </a:p>
        </p:txBody>
      </p:sp>
      <p:pic>
        <p:nvPicPr>
          <p:cNvPr id="341" name="Google Shape;3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114" y="1701298"/>
            <a:ext cx="4590011" cy="3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title"/>
          </p:nvPr>
        </p:nvSpPr>
        <p:spPr>
          <a:xfrm>
            <a:off x="1303800" y="598575"/>
            <a:ext cx="70305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CatBoost Model Feature Importance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400" y="1264875"/>
            <a:ext cx="6890225" cy="36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type="title"/>
          </p:nvPr>
        </p:nvSpPr>
        <p:spPr>
          <a:xfrm>
            <a:off x="1303800" y="598575"/>
            <a:ext cx="70305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Following Steps</a:t>
            </a:r>
            <a:endParaRPr/>
          </a:p>
        </p:txBody>
      </p:sp>
      <p:sp>
        <p:nvSpPr>
          <p:cNvPr id="353" name="Google Shape;353;p24"/>
          <p:cNvSpPr txBox="1"/>
          <p:nvPr>
            <p:ph idx="1" type="body"/>
          </p:nvPr>
        </p:nvSpPr>
        <p:spPr>
          <a:xfrm>
            <a:off x="1203075" y="1287075"/>
            <a:ext cx="7030500" cy="22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hu"/>
              <a:t>Evaluate and understand the Business Context: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hu"/>
              <a:t>What is worse: missing high-income people (false negatives) or missing low-income people (false-positives)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hu"/>
              <a:t>Prioritize Recall for Class 1?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hu"/>
              <a:t>Decide which model we prefer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hu"/>
              <a:t>Based on the discussion with </a:t>
            </a:r>
            <a:r>
              <a:rPr lang="hu"/>
              <a:t>business</a:t>
            </a:r>
            <a:r>
              <a:rPr lang="hu"/>
              <a:t> continue the model improvement and try to handle the imbalance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hu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Identify characteristics that are associated with a person making mode or less than $50,000 per year.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hu"/>
              <a:t>Note: </a:t>
            </a:r>
            <a:r>
              <a:rPr lang="hu"/>
              <a:t>while this </a:t>
            </a:r>
            <a:r>
              <a:rPr lang="hu"/>
              <a:t>analysis identifies associations between the features and the income level it does not imply causation. Causal analysis would require more assumptions, techniques and deep domain knowledge. </a:t>
            </a:r>
            <a:endParaRPr/>
          </a:p>
        </p:txBody>
      </p:sp>
      <p:sp>
        <p:nvSpPr>
          <p:cNvPr id="285" name="Google Shape;285;p14"/>
          <p:cNvSpPr txBox="1"/>
          <p:nvPr/>
        </p:nvSpPr>
        <p:spPr>
          <a:xfrm>
            <a:off x="2921150" y="2618975"/>
            <a:ext cx="624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Data Summary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408050"/>
            <a:ext cx="7079100" cy="3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hu"/>
              <a:t>Imbalance class detected: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hu"/>
              <a:t>Much more people makes less then $50,000: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hu"/>
              <a:t>273980 vs. 18568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Many categorical features </a:t>
            </a:r>
            <a:r>
              <a:rPr b="1" lang="hu"/>
              <a:t>highly correlated</a:t>
            </a:r>
            <a:r>
              <a:rPr lang="hu"/>
              <a:t> with each other: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hu"/>
              <a:t>migration related features were perfectly correlated with live in the same house feature-&gt;if someone lived in the same house then not migrated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hu"/>
              <a:t>country of birth of the father highly correlated with country of birth of the mother-&gt; often married from the same </a:t>
            </a:r>
            <a:r>
              <a:rPr lang="hu"/>
              <a:t>environment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hu"/>
              <a:t>citizenship and country of birth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hu"/>
              <a:t>major industry code and detailed industry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hu"/>
              <a:t>year and live in the same house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hu"/>
              <a:t>veterans benefit and education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from these highly correlated columns we had to remove-&gt;avoid multicollinearity and overfitting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the numerical features contained </a:t>
            </a:r>
            <a:r>
              <a:rPr b="1" lang="hu"/>
              <a:t>many 0 values</a:t>
            </a:r>
            <a:r>
              <a:rPr lang="hu"/>
              <a:t>, this resulted to be (right) skewed: this means that most of the data </a:t>
            </a:r>
            <a:r>
              <a:rPr lang="hu"/>
              <a:t>concentrated</a:t>
            </a:r>
            <a:r>
              <a:rPr lang="hu"/>
              <a:t> on the lower values -&gt; this can </a:t>
            </a:r>
            <a:r>
              <a:rPr lang="hu"/>
              <a:t>mislead</a:t>
            </a:r>
            <a:r>
              <a:rPr lang="hu"/>
              <a:t> our model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Data Summary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208750"/>
            <a:ext cx="7030500" cy="3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64850"/>
            <a:ext cx="7462525" cy="336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Modelling Approach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363275"/>
            <a:ext cx="7030500" cy="33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hu"/>
              <a:t>What kind of problem we would like to solve: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hu" sz="1300"/>
              <a:t>a person making mode or less than $50,000 per year -&gt; classification problem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hu"/>
              <a:t>Check our data structure: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hu"/>
              <a:t>we </a:t>
            </a:r>
            <a:r>
              <a:rPr lang="hu"/>
              <a:t>have</a:t>
            </a:r>
            <a:r>
              <a:rPr lang="hu"/>
              <a:t> many categorical features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hu"/>
              <a:t>we have right </a:t>
            </a:r>
            <a:r>
              <a:rPr lang="hu"/>
              <a:t>screwed</a:t>
            </a:r>
            <a:r>
              <a:rPr lang="hu"/>
              <a:t> continuous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Based on the problem we want to solve and and data structure </a:t>
            </a:r>
            <a:r>
              <a:rPr b="1" lang="hu"/>
              <a:t>Tree Based Models</a:t>
            </a:r>
            <a:r>
              <a:rPr lang="hu"/>
              <a:t> can be a good solution: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tree based models can handle classification problems effectively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tree based models are robust enough to handle skewed </a:t>
            </a:r>
            <a:r>
              <a:rPr lang="hu"/>
              <a:t>continuous</a:t>
            </a:r>
            <a:r>
              <a:rPr lang="hu"/>
              <a:t> data, therefore further preprocessing is </a:t>
            </a:r>
            <a:r>
              <a:rPr lang="hu"/>
              <a:t>unnecessary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2 suggested tree based models: </a:t>
            </a:r>
            <a:r>
              <a:rPr b="1" lang="hu"/>
              <a:t>Random Forest, CatBoost</a:t>
            </a:r>
            <a:r>
              <a:rPr b="1" lang="hu"/>
              <a:t> 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Random Forest Model Results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24785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For class 0, which is the income lower than $50,000 the results is almost perfect, but it is because that class is overrepresented in the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For class 1 the precision is very high, 0.82 which means that if the model flags an individual with higher </a:t>
            </a:r>
            <a:r>
              <a:rPr lang="hu"/>
              <a:t>than</a:t>
            </a:r>
            <a:r>
              <a:rPr lang="hu"/>
              <a:t> $50,000 income it is correct 82% of the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however the model found just 29% of the class 1 which is a very low number</a:t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25" y="2995563"/>
            <a:ext cx="4452725" cy="16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850" y="2571763"/>
            <a:ext cx="3125494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76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Random Forest Model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259025" y="1229000"/>
            <a:ext cx="7030500" cy="18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in the case like this measuring Accuracy and Precision, or Recall can be </a:t>
            </a:r>
            <a:r>
              <a:rPr lang="hu"/>
              <a:t>misleading</a:t>
            </a:r>
            <a:r>
              <a:rPr lang="hu"/>
              <a:t> because these kind of measurements are not handling the imbalance within the data -&gt; one class is significantly </a:t>
            </a:r>
            <a:r>
              <a:rPr lang="hu"/>
              <a:t>overweights</a:t>
            </a:r>
            <a:r>
              <a:rPr lang="hu"/>
              <a:t> the other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the get a better picture we use ROC (receiver operating </a:t>
            </a:r>
            <a:r>
              <a:rPr lang="hu"/>
              <a:t>characteristics</a:t>
            </a:r>
            <a:r>
              <a:rPr lang="hu"/>
              <a:t>) curve and the Area Under the Curve (AUC)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the AUC here is 0.9437, which is very high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this number suggests that the model </a:t>
            </a:r>
            <a:r>
              <a:rPr lang="hu"/>
              <a:t>distinguish</a:t>
            </a:r>
            <a:r>
              <a:rPr lang="hu"/>
              <a:t> well between the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450" y="2652525"/>
            <a:ext cx="3239375" cy="24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Random Forest Feature Importance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hu"/>
              <a:t>which features (</a:t>
            </a:r>
            <a:r>
              <a:rPr lang="hu"/>
              <a:t>characteristics) drives the model</a:t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683" y="1653825"/>
            <a:ext cx="6288843" cy="325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CatBoost Model Results</a:t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303800" y="1173025"/>
            <a:ext cx="7030500" cy="11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u"/>
              <a:t>compare to the Random Forest the precision slightly dropped, but it is still a good result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hu"/>
              <a:t>the recall is increased from 29% to 48% which means that the model catches 48% of the class 1 values, this is a significant improvement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50" y="2448800"/>
            <a:ext cx="4675300" cy="16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8474" y="2202575"/>
            <a:ext cx="2848925" cy="24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