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921"/>
  </p:normalViewPr>
  <p:slideViewPr>
    <p:cSldViewPr snapToGrid="0">
      <p:cViewPr varScale="1">
        <p:scale>
          <a:sx n="90" d="100"/>
          <a:sy n="90" d="100"/>
        </p:scale>
        <p:origin x="232" y="7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11/28/23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11/28/23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11/28/23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11/28/23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11/28/23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11/28/23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906C6-B9A1-6B4D-BB25-A64C666ACF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1 - Team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DD31F3-E117-0410-1F0F-54311AC9AB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37625" y="3886680"/>
            <a:ext cx="7716233" cy="1086237"/>
          </a:xfrm>
        </p:spPr>
        <p:txBody>
          <a:bodyPr/>
          <a:lstStyle/>
          <a:p>
            <a:r>
              <a:rPr lang="en-US" dirty="0"/>
              <a:t>Determining critical acclaim of movies over the past 10 years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FA585CE8-E20B-E407-9C87-8938C162554F}"/>
              </a:ext>
            </a:extLst>
          </p:cNvPr>
          <p:cNvSpPr txBox="1">
            <a:spLocks/>
          </p:cNvSpPr>
          <p:nvPr/>
        </p:nvSpPr>
        <p:spPr>
          <a:xfrm>
            <a:off x="1915128" y="4585490"/>
            <a:ext cx="9199755" cy="10862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23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/>
              <a:t>Juliet Messier, </a:t>
            </a:r>
            <a:r>
              <a:rPr lang="en-US" sz="1800" dirty="0" err="1"/>
              <a:t>Michéal</a:t>
            </a:r>
            <a:r>
              <a:rPr lang="en-US" sz="1800" dirty="0"/>
              <a:t> McCloskey, Stacie Sauer-Rackham, </a:t>
            </a:r>
            <a:r>
              <a:rPr lang="en-US" sz="1800" dirty="0" err="1"/>
              <a:t>Seren</a:t>
            </a:r>
            <a:r>
              <a:rPr lang="en-US" sz="1800" dirty="0"/>
              <a:t> </a:t>
            </a:r>
            <a:r>
              <a:rPr lang="en-US" sz="1800" dirty="0" err="1"/>
              <a:t>Frazen</a:t>
            </a:r>
            <a:r>
              <a:rPr lang="en-US" sz="1800" dirty="0"/>
              <a:t>, Judith Cuellar</a:t>
            </a:r>
          </a:p>
        </p:txBody>
      </p:sp>
    </p:spTree>
    <p:extLst>
      <p:ext uri="{BB962C8B-B14F-4D97-AF65-F5344CB8AC3E}">
        <p14:creationId xmlns:p14="http://schemas.microsoft.com/office/powerpoint/2010/main" val="379088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491A1-8BA1-D460-06A5-93BDB637D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8A97D7-6A36-75FA-47EC-3F8417FB88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  <a:p>
            <a:r>
              <a:rPr lang="en-US" dirty="0"/>
              <a:t>Determining Factors	</a:t>
            </a:r>
          </a:p>
          <a:p>
            <a:pPr lvl="1"/>
            <a:r>
              <a:rPr lang="en-US" dirty="0"/>
              <a:t>Studio Affiliation</a:t>
            </a:r>
          </a:p>
          <a:p>
            <a:pPr lvl="1"/>
            <a:r>
              <a:rPr lang="en-US" dirty="0"/>
              <a:t>Genre</a:t>
            </a:r>
          </a:p>
          <a:p>
            <a:pPr lvl="1"/>
            <a:r>
              <a:rPr lang="en-US" dirty="0"/>
              <a:t>Audience Approval</a:t>
            </a:r>
          </a:p>
          <a:p>
            <a:pPr lvl="1"/>
            <a:r>
              <a:rPr lang="en-US" dirty="0"/>
              <a:t>Intended Audience</a:t>
            </a:r>
          </a:p>
          <a:p>
            <a:pPr lvl="1"/>
            <a:r>
              <a:rPr lang="en-US" dirty="0"/>
              <a:t>Film Director</a:t>
            </a:r>
          </a:p>
          <a:p>
            <a:pPr marL="384048" marR="0" lvl="0" indent="-384048" algn="l" defTabSz="914400" rtl="0" eaLnBrk="1" fontAlgn="auto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ClrTx/>
              <a:buSzTx/>
              <a:buFont typeface="Franklin Gothic Book" panose="020B0503020102020204" pitchFamily="34" charset="0"/>
              <a:buChar char="■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Final Analysis</a:t>
            </a:r>
          </a:p>
          <a:p>
            <a:pPr lvl="1"/>
            <a:endParaRPr lang="en-US" dirty="0"/>
          </a:p>
          <a:p>
            <a:pPr marL="530352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001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64122-80C2-6F90-2B0D-512F78780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Studio Affiliation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C428E-42B1-2152-E61F-A7F586953A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47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A185C-EE76-C838-76A4-CAAF77EA2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89322-F852-5E27-6C43-61236EA874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920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3976D-BCA8-851A-61DA-91428895D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Audience Approval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C7035-928C-AEE5-6253-2968EE6878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417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5F511-8B0D-1FB2-D274-4B475E99E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Intended Audience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4BB09E-D8A9-244B-2F67-B297B5FF9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7165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7F5D9-3FC4-E370-4303-EFC138FD3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Film Director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A870E-AAD1-580B-2189-5E88962696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3670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79A10-5145-4EE9-63FE-E33D8F379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87FE95-2B6B-F49D-A75D-4D881CDC6B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5714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399B4-F128-1DB1-1C19-86F3A303B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0A7B08-A878-8EA1-C7BB-67E81A35C6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802836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49</TotalTime>
  <Words>57</Words>
  <Application>Microsoft Macintosh PowerPoint</Application>
  <PresentationFormat>Widescreen</PresentationFormat>
  <Paragraphs>18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Franklin Gothic Book</vt:lpstr>
      <vt:lpstr>Crop</vt:lpstr>
      <vt:lpstr>Project 1 - Team 2</vt:lpstr>
      <vt:lpstr>Agenda</vt:lpstr>
      <vt:lpstr>Studio Affiliation</vt:lpstr>
      <vt:lpstr>Genre</vt:lpstr>
      <vt:lpstr>Audience Approval</vt:lpstr>
      <vt:lpstr>Intended Audience</vt:lpstr>
      <vt:lpstr>Film Director</vt:lpstr>
      <vt:lpstr>Final Analysis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1 - Team 2</dc:title>
  <dc:creator>Stacie Sauer</dc:creator>
  <cp:lastModifiedBy>Stacie Sauer</cp:lastModifiedBy>
  <cp:revision>2</cp:revision>
  <dcterms:created xsi:type="dcterms:W3CDTF">2023-11-28T23:29:10Z</dcterms:created>
  <dcterms:modified xsi:type="dcterms:W3CDTF">2023-11-29T00:18:53Z</dcterms:modified>
</cp:coreProperties>
</file>