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8858C-D6EF-4231-AE87-DEB5D65A4053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AEC2-DF18-41E9-B05C-25F58BAC2F63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8AEC2-DF18-41E9-B05C-25F58BAC2F63}" type="slidenum">
              <a:rPr lang="nl-BE" smtClean="0"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8AEC2-DF18-41E9-B05C-25F58BAC2F63}" type="slidenum">
              <a:rPr lang="nl-BE" smtClean="0"/>
              <a:t>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A881-0E7B-46AD-B588-B044D29E0292}" type="datetimeFigureOut">
              <a:rPr lang="nl-BE" smtClean="0"/>
              <a:t>5/01/2011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3DA3-A8D2-416C-BD28-8ED4B0E1B117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1727684" y="3537012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DAAS 2.0 products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620688"/>
            <a:ext cx="424847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CPU (=hosted SSO)</a:t>
            </a:r>
            <a:endParaRPr lang="nl-BE" dirty="0"/>
          </a:p>
        </p:txBody>
      </p:sp>
      <p:sp>
        <p:nvSpPr>
          <p:cNvPr id="11" name="Rectangle 10"/>
          <p:cNvSpPr/>
          <p:nvPr/>
        </p:nvSpPr>
        <p:spPr>
          <a:xfrm>
            <a:off x="395536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" name="Rectangle 11"/>
          <p:cNvSpPr/>
          <p:nvPr/>
        </p:nvSpPr>
        <p:spPr>
          <a:xfrm>
            <a:off x="755576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3" name="Rectangle 12"/>
          <p:cNvSpPr/>
          <p:nvPr/>
        </p:nvSpPr>
        <p:spPr>
          <a:xfrm>
            <a:off x="1115616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4" name="Rectangle 13"/>
          <p:cNvSpPr/>
          <p:nvPr/>
        </p:nvSpPr>
        <p:spPr>
          <a:xfrm>
            <a:off x="1475656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0" name="Rectangle 9"/>
          <p:cNvSpPr/>
          <p:nvPr/>
        </p:nvSpPr>
        <p:spPr>
          <a:xfrm>
            <a:off x="323528" y="3933056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CombNode1</a:t>
            </a:r>
            <a:endParaRPr lang="nl-BE" sz="1400" dirty="0"/>
          </a:p>
        </p:txBody>
      </p:sp>
      <p:sp>
        <p:nvSpPr>
          <p:cNvPr id="25" name="Rectangle 24"/>
          <p:cNvSpPr/>
          <p:nvPr/>
        </p:nvSpPr>
        <p:spPr>
          <a:xfrm>
            <a:off x="395536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26" name="Rectangle 25"/>
          <p:cNvSpPr/>
          <p:nvPr/>
        </p:nvSpPr>
        <p:spPr>
          <a:xfrm>
            <a:off x="755576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27" name="Rectangle 26"/>
          <p:cNvSpPr/>
          <p:nvPr/>
        </p:nvSpPr>
        <p:spPr>
          <a:xfrm>
            <a:off x="1115616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28" name="Rectangle 27"/>
          <p:cNvSpPr/>
          <p:nvPr/>
        </p:nvSpPr>
        <p:spPr>
          <a:xfrm>
            <a:off x="1475656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29" name="Rectangle 28"/>
          <p:cNvSpPr/>
          <p:nvPr/>
        </p:nvSpPr>
        <p:spPr>
          <a:xfrm>
            <a:off x="323528" y="4509120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CombNode2</a:t>
            </a:r>
            <a:endParaRPr lang="nl-BE" sz="1400" dirty="0"/>
          </a:p>
        </p:txBody>
      </p:sp>
      <p:sp>
        <p:nvSpPr>
          <p:cNvPr id="30" name="Rectangle 29"/>
          <p:cNvSpPr/>
          <p:nvPr/>
        </p:nvSpPr>
        <p:spPr>
          <a:xfrm>
            <a:off x="395536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31" name="Rectangle 30"/>
          <p:cNvSpPr/>
          <p:nvPr/>
        </p:nvSpPr>
        <p:spPr>
          <a:xfrm>
            <a:off x="755576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32" name="Rectangle 31"/>
          <p:cNvSpPr/>
          <p:nvPr/>
        </p:nvSpPr>
        <p:spPr>
          <a:xfrm>
            <a:off x="1115616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33" name="Rectangle 32"/>
          <p:cNvSpPr/>
          <p:nvPr/>
        </p:nvSpPr>
        <p:spPr>
          <a:xfrm>
            <a:off x="1475656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34" name="Rectangle 33"/>
          <p:cNvSpPr/>
          <p:nvPr/>
        </p:nvSpPr>
        <p:spPr>
          <a:xfrm>
            <a:off x="323528" y="5085184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CombNode3</a:t>
            </a:r>
            <a:endParaRPr lang="nl-BE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9552" y="558924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  <p:sp>
        <p:nvSpPr>
          <p:cNvPr id="36" name="Rectangle 35"/>
          <p:cNvSpPr/>
          <p:nvPr/>
        </p:nvSpPr>
        <p:spPr>
          <a:xfrm>
            <a:off x="323528" y="1196752"/>
            <a:ext cx="151216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Customer  1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323528" y="1844824"/>
            <a:ext cx="151216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CMC</a:t>
            </a:r>
            <a:endParaRPr lang="nl-BE" dirty="0"/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 rot="5400000">
            <a:off x="935596" y="1700808"/>
            <a:ext cx="28803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10" idx="0"/>
          </p:cNvCxnSpPr>
          <p:nvPr/>
        </p:nvCxnSpPr>
        <p:spPr>
          <a:xfrm rot="5400000">
            <a:off x="215516" y="3068960"/>
            <a:ext cx="172819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9712" y="3933056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VM1</a:t>
            </a:r>
            <a:endParaRPr lang="nl-BE" sz="105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35696" y="4077072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9712" y="414908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VM2</a:t>
            </a:r>
            <a:endParaRPr lang="nl-BE" sz="105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35696" y="4293096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0770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...</a:t>
            </a:r>
            <a:endParaRPr lang="nl-BE" dirty="0"/>
          </a:p>
        </p:txBody>
      </p:sp>
      <p:sp>
        <p:nvSpPr>
          <p:cNvPr id="66" name="TextBox 65"/>
          <p:cNvSpPr txBox="1"/>
          <p:nvPr/>
        </p:nvSpPr>
        <p:spPr>
          <a:xfrm>
            <a:off x="1979712" y="450912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VM3</a:t>
            </a:r>
            <a:endParaRPr lang="nl-BE" sz="105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35696" y="4653136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71800" y="616530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  <p:sp>
        <p:nvSpPr>
          <p:cNvPr id="84" name="Rectangle 83"/>
          <p:cNvSpPr/>
          <p:nvPr/>
        </p:nvSpPr>
        <p:spPr>
          <a:xfrm>
            <a:off x="2555776" y="1196752"/>
            <a:ext cx="151216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Customer  2</a:t>
            </a:r>
            <a:endParaRPr lang="nl-BE" dirty="0"/>
          </a:p>
        </p:txBody>
      </p:sp>
      <p:sp>
        <p:nvSpPr>
          <p:cNvPr id="85" name="Rectangle 84"/>
          <p:cNvSpPr/>
          <p:nvPr/>
        </p:nvSpPr>
        <p:spPr>
          <a:xfrm>
            <a:off x="2555776" y="1844824"/>
            <a:ext cx="151216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CMC</a:t>
            </a:r>
            <a:endParaRPr lang="nl-BE" dirty="0"/>
          </a:p>
        </p:txBody>
      </p:sp>
      <p:cxnSp>
        <p:nvCxnSpPr>
          <p:cNvPr id="86" name="Straight Arrow Connector 85"/>
          <p:cNvCxnSpPr>
            <a:stCxn id="84" idx="2"/>
            <a:endCxn id="85" idx="0"/>
          </p:cNvCxnSpPr>
          <p:nvPr/>
        </p:nvCxnSpPr>
        <p:spPr>
          <a:xfrm rot="5400000">
            <a:off x="3167844" y="1700808"/>
            <a:ext cx="28803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5" idx="2"/>
            <a:endCxn id="122" idx="0"/>
          </p:cNvCxnSpPr>
          <p:nvPr/>
        </p:nvCxnSpPr>
        <p:spPr>
          <a:xfrm rot="5400000">
            <a:off x="2447764" y="3068960"/>
            <a:ext cx="172819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11960" y="3933056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VM1</a:t>
            </a:r>
            <a:endParaRPr lang="nl-BE" sz="105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067944" y="4077072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211960" y="414908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VM2</a:t>
            </a:r>
            <a:endParaRPr lang="nl-BE" sz="105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067944" y="4293096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39952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...</a:t>
            </a:r>
            <a:endParaRPr lang="nl-BE" dirty="0"/>
          </a:p>
        </p:txBody>
      </p:sp>
      <p:sp>
        <p:nvSpPr>
          <p:cNvPr id="93" name="TextBox 92"/>
          <p:cNvSpPr txBox="1"/>
          <p:nvPr/>
        </p:nvSpPr>
        <p:spPr>
          <a:xfrm>
            <a:off x="4211960" y="450912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VM3</a:t>
            </a:r>
            <a:endParaRPr lang="nl-BE" sz="105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067944" y="4653136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627784" y="6021288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96" name="Rectangle 95"/>
          <p:cNvSpPr/>
          <p:nvPr/>
        </p:nvSpPr>
        <p:spPr>
          <a:xfrm>
            <a:off x="2987824" y="6021288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97" name="Rectangle 96"/>
          <p:cNvSpPr/>
          <p:nvPr/>
        </p:nvSpPr>
        <p:spPr>
          <a:xfrm>
            <a:off x="3347864" y="6021288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98" name="Rectangle 97"/>
          <p:cNvSpPr/>
          <p:nvPr/>
        </p:nvSpPr>
        <p:spPr>
          <a:xfrm>
            <a:off x="3707904" y="6021288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99" name="Rectangle 98"/>
          <p:cNvSpPr/>
          <p:nvPr/>
        </p:nvSpPr>
        <p:spPr>
          <a:xfrm>
            <a:off x="2555776" y="5661248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CombNode4</a:t>
            </a:r>
            <a:endParaRPr lang="nl-BE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4788024" y="620688"/>
            <a:ext cx="424847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STORAGE</a:t>
            </a:r>
            <a:endParaRPr lang="nl-BE" dirty="0"/>
          </a:p>
        </p:txBody>
      </p:sp>
      <p:sp>
        <p:nvSpPr>
          <p:cNvPr id="102" name="Rectangle 101"/>
          <p:cNvSpPr/>
          <p:nvPr/>
        </p:nvSpPr>
        <p:spPr>
          <a:xfrm>
            <a:off x="6156176" y="4581128"/>
            <a:ext cx="151216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AD StorNode1</a:t>
            </a:r>
            <a:endParaRPr lang="nl-BE" dirty="0"/>
          </a:p>
        </p:txBody>
      </p:sp>
      <p:sp>
        <p:nvSpPr>
          <p:cNvPr id="103" name="Rectangle 102"/>
          <p:cNvSpPr/>
          <p:nvPr/>
        </p:nvSpPr>
        <p:spPr>
          <a:xfrm>
            <a:off x="6156176" y="4941168"/>
            <a:ext cx="151216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AD StorNode2</a:t>
            </a:r>
            <a:endParaRPr lang="nl-BE" dirty="0"/>
          </a:p>
        </p:txBody>
      </p:sp>
      <p:sp>
        <p:nvSpPr>
          <p:cNvPr id="104" name="Rectangle 103"/>
          <p:cNvSpPr/>
          <p:nvPr/>
        </p:nvSpPr>
        <p:spPr>
          <a:xfrm>
            <a:off x="6156176" y="5301208"/>
            <a:ext cx="151216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AD StorNode3</a:t>
            </a:r>
            <a:endParaRPr lang="nl-BE" dirty="0"/>
          </a:p>
        </p:txBody>
      </p:sp>
      <p:sp>
        <p:nvSpPr>
          <p:cNvPr id="107" name="Rectangle 106"/>
          <p:cNvSpPr/>
          <p:nvPr/>
        </p:nvSpPr>
        <p:spPr>
          <a:xfrm>
            <a:off x="6156176" y="6021288"/>
            <a:ext cx="151216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AD StorNodeX</a:t>
            </a:r>
            <a:endParaRPr lang="nl-BE" dirty="0"/>
          </a:p>
        </p:txBody>
      </p:sp>
      <p:sp>
        <p:nvSpPr>
          <p:cNvPr id="108" name="TextBox 107"/>
          <p:cNvSpPr txBox="1"/>
          <p:nvPr/>
        </p:nvSpPr>
        <p:spPr>
          <a:xfrm>
            <a:off x="6372200" y="551723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  <p:sp>
        <p:nvSpPr>
          <p:cNvPr id="109" name="Rectangle 108"/>
          <p:cNvSpPr/>
          <p:nvPr/>
        </p:nvSpPr>
        <p:spPr>
          <a:xfrm>
            <a:off x="6156176" y="3933056"/>
            <a:ext cx="1512168" cy="3600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600" dirty="0" smtClean="0"/>
              <a:t>SSO CombNode</a:t>
            </a:r>
            <a:endParaRPr lang="nl-BE" sz="1600" dirty="0"/>
          </a:p>
        </p:txBody>
      </p:sp>
      <p:sp>
        <p:nvSpPr>
          <p:cNvPr id="112" name="Rectangle 111"/>
          <p:cNvSpPr/>
          <p:nvPr/>
        </p:nvSpPr>
        <p:spPr>
          <a:xfrm>
            <a:off x="4932040" y="2492896"/>
            <a:ext cx="1872208" cy="3600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Storage gateway (VM1)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860032" y="3933056"/>
            <a:ext cx="1152128" cy="3600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CMC</a:t>
            </a:r>
            <a:endParaRPr lang="nl-BE" dirty="0"/>
          </a:p>
        </p:txBody>
      </p:sp>
      <p:sp>
        <p:nvSpPr>
          <p:cNvPr id="117" name="Rectangle 116"/>
          <p:cNvSpPr/>
          <p:nvPr/>
        </p:nvSpPr>
        <p:spPr>
          <a:xfrm>
            <a:off x="7020272" y="2492896"/>
            <a:ext cx="1872208" cy="3600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Storage gateway (VM2)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627784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19" name="Rectangle 118"/>
          <p:cNvSpPr/>
          <p:nvPr/>
        </p:nvSpPr>
        <p:spPr>
          <a:xfrm>
            <a:off x="2987824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0" name="Rectangle 119"/>
          <p:cNvSpPr/>
          <p:nvPr/>
        </p:nvSpPr>
        <p:spPr>
          <a:xfrm>
            <a:off x="3347864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1" name="Rectangle 120"/>
          <p:cNvSpPr/>
          <p:nvPr/>
        </p:nvSpPr>
        <p:spPr>
          <a:xfrm>
            <a:off x="3707904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2" name="Rectangle 121"/>
          <p:cNvSpPr/>
          <p:nvPr/>
        </p:nvSpPr>
        <p:spPr>
          <a:xfrm>
            <a:off x="2555776" y="3933056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CombNode1</a:t>
            </a:r>
            <a:endParaRPr lang="nl-BE" sz="1400" dirty="0"/>
          </a:p>
        </p:txBody>
      </p:sp>
      <p:sp>
        <p:nvSpPr>
          <p:cNvPr id="123" name="Rectangle 122"/>
          <p:cNvSpPr/>
          <p:nvPr/>
        </p:nvSpPr>
        <p:spPr>
          <a:xfrm>
            <a:off x="2627784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4" name="Rectangle 123"/>
          <p:cNvSpPr/>
          <p:nvPr/>
        </p:nvSpPr>
        <p:spPr>
          <a:xfrm>
            <a:off x="2987824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5" name="Rectangle 124"/>
          <p:cNvSpPr/>
          <p:nvPr/>
        </p:nvSpPr>
        <p:spPr>
          <a:xfrm>
            <a:off x="3347864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6" name="Rectangle 125"/>
          <p:cNvSpPr/>
          <p:nvPr/>
        </p:nvSpPr>
        <p:spPr>
          <a:xfrm>
            <a:off x="3707904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7" name="Rectangle 126"/>
          <p:cNvSpPr/>
          <p:nvPr/>
        </p:nvSpPr>
        <p:spPr>
          <a:xfrm>
            <a:off x="2555776" y="4509120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CombNode2</a:t>
            </a:r>
            <a:endParaRPr lang="nl-BE" sz="1400" dirty="0"/>
          </a:p>
        </p:txBody>
      </p:sp>
      <p:sp>
        <p:nvSpPr>
          <p:cNvPr id="128" name="Rectangle 127"/>
          <p:cNvSpPr/>
          <p:nvPr/>
        </p:nvSpPr>
        <p:spPr>
          <a:xfrm>
            <a:off x="2627784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9" name="Rectangle 128"/>
          <p:cNvSpPr/>
          <p:nvPr/>
        </p:nvSpPr>
        <p:spPr>
          <a:xfrm>
            <a:off x="2987824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30" name="Rectangle 129"/>
          <p:cNvSpPr/>
          <p:nvPr/>
        </p:nvSpPr>
        <p:spPr>
          <a:xfrm>
            <a:off x="3347864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31" name="Rectangle 130"/>
          <p:cNvSpPr/>
          <p:nvPr/>
        </p:nvSpPr>
        <p:spPr>
          <a:xfrm>
            <a:off x="3707904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32" name="Rectangle 131"/>
          <p:cNvSpPr/>
          <p:nvPr/>
        </p:nvSpPr>
        <p:spPr>
          <a:xfrm>
            <a:off x="2555776" y="5085184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CombNode3</a:t>
            </a:r>
            <a:endParaRPr lang="nl-BE" sz="1400" dirty="0"/>
          </a:p>
        </p:txBody>
      </p:sp>
      <p:sp>
        <p:nvSpPr>
          <p:cNvPr id="133" name="Rectangle 132"/>
          <p:cNvSpPr/>
          <p:nvPr/>
        </p:nvSpPr>
        <p:spPr>
          <a:xfrm>
            <a:off x="4932040" y="1196752"/>
            <a:ext cx="187220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Customer  1</a:t>
            </a:r>
            <a:endParaRPr lang="nl-BE" dirty="0"/>
          </a:p>
        </p:txBody>
      </p:sp>
      <p:sp>
        <p:nvSpPr>
          <p:cNvPr id="134" name="Rectangle 133"/>
          <p:cNvSpPr/>
          <p:nvPr/>
        </p:nvSpPr>
        <p:spPr>
          <a:xfrm>
            <a:off x="7020272" y="1196752"/>
            <a:ext cx="187220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Customer  2</a:t>
            </a:r>
            <a:endParaRPr lang="nl-BE" dirty="0"/>
          </a:p>
        </p:txBody>
      </p:sp>
      <p:sp>
        <p:nvSpPr>
          <p:cNvPr id="135" name="Rectangle 134"/>
          <p:cNvSpPr/>
          <p:nvPr/>
        </p:nvSpPr>
        <p:spPr>
          <a:xfrm>
            <a:off x="4932040" y="1844824"/>
            <a:ext cx="3600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FTP</a:t>
            </a:r>
            <a:endParaRPr lang="nl-BE" sz="900" dirty="0"/>
          </a:p>
        </p:txBody>
      </p:sp>
      <p:sp>
        <p:nvSpPr>
          <p:cNvPr id="136" name="Rectangle 135"/>
          <p:cNvSpPr/>
          <p:nvPr/>
        </p:nvSpPr>
        <p:spPr>
          <a:xfrm>
            <a:off x="5364088" y="1844824"/>
            <a:ext cx="3600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S3</a:t>
            </a:r>
            <a:endParaRPr lang="nl-BE" sz="9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79512" y="3717032"/>
            <a:ext cx="424847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788024" y="3717032"/>
            <a:ext cx="424847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796136" y="184482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WEBDAV</a:t>
            </a:r>
            <a:endParaRPr lang="nl-BE" sz="900" dirty="0"/>
          </a:p>
        </p:txBody>
      </p:sp>
      <p:sp>
        <p:nvSpPr>
          <p:cNvPr id="143" name="Rectangle 142"/>
          <p:cNvSpPr/>
          <p:nvPr/>
        </p:nvSpPr>
        <p:spPr>
          <a:xfrm>
            <a:off x="6300192" y="1844824"/>
            <a:ext cx="50405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Root</a:t>
            </a:r>
          </a:p>
          <a:p>
            <a:pPr algn="ctr"/>
            <a:r>
              <a:rPr lang="nl-BE" sz="900" dirty="0" smtClean="0"/>
              <a:t>access</a:t>
            </a:r>
            <a:endParaRPr lang="nl-BE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668344" y="4005064"/>
            <a:ext cx="1475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(1 for every X customers)</a:t>
            </a:r>
            <a:endParaRPr lang="nl-BE" sz="900" dirty="0"/>
          </a:p>
        </p:txBody>
      </p:sp>
      <p:cxnSp>
        <p:nvCxnSpPr>
          <p:cNvPr id="148" name="Straight Arrow Connector 147"/>
          <p:cNvCxnSpPr>
            <a:stCxn id="109" idx="2"/>
            <a:endCxn id="102" idx="0"/>
          </p:cNvCxnSpPr>
          <p:nvPr/>
        </p:nvCxnSpPr>
        <p:spPr>
          <a:xfrm rot="5400000">
            <a:off x="6768244" y="4437112"/>
            <a:ext cx="28803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3" idx="2"/>
            <a:endCxn id="135" idx="0"/>
          </p:cNvCxnSpPr>
          <p:nvPr/>
        </p:nvCxnSpPr>
        <p:spPr>
          <a:xfrm rot="5400000">
            <a:off x="5346086" y="1322766"/>
            <a:ext cx="288032" cy="756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3" idx="2"/>
            <a:endCxn id="136" idx="0"/>
          </p:cNvCxnSpPr>
          <p:nvPr/>
        </p:nvCxnSpPr>
        <p:spPr>
          <a:xfrm rot="5400000">
            <a:off x="5562110" y="1538790"/>
            <a:ext cx="288032" cy="3240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3" idx="2"/>
            <a:endCxn id="142" idx="0"/>
          </p:cNvCxnSpPr>
          <p:nvPr/>
        </p:nvCxnSpPr>
        <p:spPr>
          <a:xfrm rot="16200000" flipH="1">
            <a:off x="5796136" y="1628800"/>
            <a:ext cx="288032" cy="144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3" idx="2"/>
            <a:endCxn id="143" idx="0"/>
          </p:cNvCxnSpPr>
          <p:nvPr/>
        </p:nvCxnSpPr>
        <p:spPr>
          <a:xfrm rot="16200000" flipH="1">
            <a:off x="6066166" y="1358770"/>
            <a:ext cx="288032" cy="6840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2" idx="0"/>
            <a:endCxn id="135" idx="2"/>
          </p:cNvCxnSpPr>
          <p:nvPr/>
        </p:nvCxnSpPr>
        <p:spPr>
          <a:xfrm rot="16200000" flipV="1">
            <a:off x="5346086" y="1970838"/>
            <a:ext cx="288032" cy="756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12" idx="0"/>
            <a:endCxn id="136" idx="2"/>
          </p:cNvCxnSpPr>
          <p:nvPr/>
        </p:nvCxnSpPr>
        <p:spPr>
          <a:xfrm rot="16200000" flipV="1">
            <a:off x="5562110" y="2186862"/>
            <a:ext cx="288032" cy="3240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12" idx="0"/>
            <a:endCxn id="142" idx="2"/>
          </p:cNvCxnSpPr>
          <p:nvPr/>
        </p:nvCxnSpPr>
        <p:spPr>
          <a:xfrm rot="5400000" flipH="1" flipV="1">
            <a:off x="5796136" y="2276872"/>
            <a:ext cx="288032" cy="144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12" idx="0"/>
            <a:endCxn id="143" idx="2"/>
          </p:cNvCxnSpPr>
          <p:nvPr/>
        </p:nvCxnSpPr>
        <p:spPr>
          <a:xfrm rot="5400000" flipH="1" flipV="1">
            <a:off x="6066166" y="2006842"/>
            <a:ext cx="288032" cy="6840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7020272" y="1844824"/>
            <a:ext cx="3600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FTP</a:t>
            </a:r>
            <a:endParaRPr lang="nl-BE" sz="900" dirty="0"/>
          </a:p>
        </p:txBody>
      </p:sp>
      <p:sp>
        <p:nvSpPr>
          <p:cNvPr id="182" name="Rectangle 181"/>
          <p:cNvSpPr/>
          <p:nvPr/>
        </p:nvSpPr>
        <p:spPr>
          <a:xfrm>
            <a:off x="7452320" y="1844824"/>
            <a:ext cx="3600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S3</a:t>
            </a:r>
            <a:endParaRPr lang="nl-BE" sz="900" dirty="0"/>
          </a:p>
        </p:txBody>
      </p:sp>
      <p:sp>
        <p:nvSpPr>
          <p:cNvPr id="183" name="Rectangle 182"/>
          <p:cNvSpPr/>
          <p:nvPr/>
        </p:nvSpPr>
        <p:spPr>
          <a:xfrm>
            <a:off x="7884368" y="184482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WEBDAV</a:t>
            </a:r>
            <a:endParaRPr lang="nl-BE" sz="900" dirty="0"/>
          </a:p>
        </p:txBody>
      </p:sp>
      <p:sp>
        <p:nvSpPr>
          <p:cNvPr id="184" name="Rectangle 183"/>
          <p:cNvSpPr/>
          <p:nvPr/>
        </p:nvSpPr>
        <p:spPr>
          <a:xfrm>
            <a:off x="8388424" y="1844824"/>
            <a:ext cx="50405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Root</a:t>
            </a:r>
          </a:p>
          <a:p>
            <a:pPr algn="ctr"/>
            <a:r>
              <a:rPr lang="nl-BE" sz="900" dirty="0" smtClean="0"/>
              <a:t>access</a:t>
            </a:r>
            <a:endParaRPr lang="nl-BE" sz="900" dirty="0"/>
          </a:p>
        </p:txBody>
      </p:sp>
      <p:cxnSp>
        <p:nvCxnSpPr>
          <p:cNvPr id="185" name="Straight Arrow Connector 184"/>
          <p:cNvCxnSpPr>
            <a:endCxn id="181" idx="0"/>
          </p:cNvCxnSpPr>
          <p:nvPr/>
        </p:nvCxnSpPr>
        <p:spPr>
          <a:xfrm rot="5400000">
            <a:off x="7434318" y="1322766"/>
            <a:ext cx="288032" cy="756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2" idx="0"/>
          </p:cNvCxnSpPr>
          <p:nvPr/>
        </p:nvCxnSpPr>
        <p:spPr>
          <a:xfrm rot="5400000">
            <a:off x="7650342" y="1538790"/>
            <a:ext cx="288032" cy="3240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83" idx="0"/>
          </p:cNvCxnSpPr>
          <p:nvPr/>
        </p:nvCxnSpPr>
        <p:spPr>
          <a:xfrm rot="16200000" flipH="1">
            <a:off x="7884368" y="1628800"/>
            <a:ext cx="288032" cy="144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84" idx="0"/>
          </p:cNvCxnSpPr>
          <p:nvPr/>
        </p:nvCxnSpPr>
        <p:spPr>
          <a:xfrm rot="16200000" flipH="1">
            <a:off x="8154398" y="1358770"/>
            <a:ext cx="288032" cy="6840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81" idx="2"/>
          </p:cNvCxnSpPr>
          <p:nvPr/>
        </p:nvCxnSpPr>
        <p:spPr>
          <a:xfrm rot="16200000" flipV="1">
            <a:off x="7434318" y="1970838"/>
            <a:ext cx="288032" cy="756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2" idx="2"/>
          </p:cNvCxnSpPr>
          <p:nvPr/>
        </p:nvCxnSpPr>
        <p:spPr>
          <a:xfrm rot="16200000" flipV="1">
            <a:off x="7650342" y="2186862"/>
            <a:ext cx="288032" cy="3240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83" idx="2"/>
          </p:cNvCxnSpPr>
          <p:nvPr/>
        </p:nvCxnSpPr>
        <p:spPr>
          <a:xfrm rot="5400000" flipH="1" flipV="1">
            <a:off x="7884368" y="2276872"/>
            <a:ext cx="288032" cy="144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84" idx="2"/>
          </p:cNvCxnSpPr>
          <p:nvPr/>
        </p:nvCxnSpPr>
        <p:spPr>
          <a:xfrm rot="5400000" flipH="1" flipV="1">
            <a:off x="8154398" y="2006842"/>
            <a:ext cx="288032" cy="6840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860032" y="4293096"/>
            <a:ext cx="1475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(NOC managed)</a:t>
            </a:r>
            <a:endParaRPr lang="nl-BE" sz="900" dirty="0"/>
          </a:p>
        </p:txBody>
      </p:sp>
      <p:sp>
        <p:nvSpPr>
          <p:cNvPr id="198" name="Rectangle 197"/>
          <p:cNvSpPr/>
          <p:nvPr/>
        </p:nvSpPr>
        <p:spPr>
          <a:xfrm>
            <a:off x="4932040" y="3068960"/>
            <a:ext cx="648072" cy="5040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DSS</a:t>
            </a:r>
          </a:p>
          <a:p>
            <a:pPr algn="ctr"/>
            <a:r>
              <a:rPr lang="nl-BE" sz="1400" dirty="0" smtClean="0"/>
              <a:t>VOL1</a:t>
            </a:r>
          </a:p>
        </p:txBody>
      </p:sp>
      <p:cxnSp>
        <p:nvCxnSpPr>
          <p:cNvPr id="200" name="Straight Arrow Connector 199"/>
          <p:cNvCxnSpPr>
            <a:stCxn id="198" idx="0"/>
            <a:endCxn id="112" idx="2"/>
          </p:cNvCxnSpPr>
          <p:nvPr/>
        </p:nvCxnSpPr>
        <p:spPr>
          <a:xfrm rot="5400000" flipH="1" flipV="1">
            <a:off x="5454098" y="2654914"/>
            <a:ext cx="216024" cy="6120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09" idx="0"/>
            <a:endCxn id="198" idx="2"/>
          </p:cNvCxnSpPr>
          <p:nvPr/>
        </p:nvCxnSpPr>
        <p:spPr>
          <a:xfrm rot="16200000" flipV="1">
            <a:off x="5904148" y="2924944"/>
            <a:ext cx="360040" cy="16561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09" idx="1"/>
            <a:endCxn id="116" idx="3"/>
          </p:cNvCxnSpPr>
          <p:nvPr/>
        </p:nvCxnSpPr>
        <p:spPr>
          <a:xfrm rot="10800000">
            <a:off x="6012160" y="4113076"/>
            <a:ext cx="144016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5724128" y="3068960"/>
            <a:ext cx="648072" cy="5040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DSS</a:t>
            </a:r>
          </a:p>
          <a:p>
            <a:pPr algn="ctr"/>
            <a:r>
              <a:rPr lang="nl-BE" sz="1400" dirty="0" smtClean="0"/>
              <a:t>VOL2</a:t>
            </a:r>
          </a:p>
        </p:txBody>
      </p:sp>
      <p:cxnSp>
        <p:nvCxnSpPr>
          <p:cNvPr id="220" name="Straight Arrow Connector 219"/>
          <p:cNvCxnSpPr>
            <a:stCxn id="219" idx="0"/>
            <a:endCxn id="112" idx="2"/>
          </p:cNvCxnSpPr>
          <p:nvPr/>
        </p:nvCxnSpPr>
        <p:spPr>
          <a:xfrm rot="16200000" flipV="1">
            <a:off x="5850142" y="2870938"/>
            <a:ext cx="216024" cy="1800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09" idx="0"/>
            <a:endCxn id="219" idx="2"/>
          </p:cNvCxnSpPr>
          <p:nvPr/>
        </p:nvCxnSpPr>
        <p:spPr>
          <a:xfrm rot="16200000" flipV="1">
            <a:off x="6300192" y="3320988"/>
            <a:ext cx="360040" cy="8640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7020272" y="3068960"/>
            <a:ext cx="648072" cy="5040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DSS</a:t>
            </a:r>
          </a:p>
          <a:p>
            <a:pPr algn="ctr"/>
            <a:r>
              <a:rPr lang="nl-BE" sz="1400" dirty="0" smtClean="0"/>
              <a:t>VOL3</a:t>
            </a:r>
          </a:p>
        </p:txBody>
      </p:sp>
      <p:cxnSp>
        <p:nvCxnSpPr>
          <p:cNvPr id="227" name="Straight Arrow Connector 226"/>
          <p:cNvCxnSpPr>
            <a:stCxn id="226" idx="0"/>
            <a:endCxn id="117" idx="2"/>
          </p:cNvCxnSpPr>
          <p:nvPr/>
        </p:nvCxnSpPr>
        <p:spPr>
          <a:xfrm rot="5400000" flipH="1" flipV="1">
            <a:off x="7542330" y="2654914"/>
            <a:ext cx="216024" cy="6120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109" idx="0"/>
            <a:endCxn id="226" idx="2"/>
          </p:cNvCxnSpPr>
          <p:nvPr/>
        </p:nvCxnSpPr>
        <p:spPr>
          <a:xfrm rot="5400000" flipH="1" flipV="1">
            <a:off x="6948264" y="3537012"/>
            <a:ext cx="360040" cy="4320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7812360" y="3068960"/>
            <a:ext cx="648072" cy="5040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DSS</a:t>
            </a:r>
          </a:p>
          <a:p>
            <a:pPr algn="ctr"/>
            <a:r>
              <a:rPr lang="nl-BE" sz="1400" dirty="0" smtClean="0"/>
              <a:t>VOL4</a:t>
            </a:r>
          </a:p>
        </p:txBody>
      </p:sp>
      <p:cxnSp>
        <p:nvCxnSpPr>
          <p:cNvPr id="230" name="Straight Arrow Connector 229"/>
          <p:cNvCxnSpPr>
            <a:stCxn id="229" idx="0"/>
            <a:endCxn id="117" idx="2"/>
          </p:cNvCxnSpPr>
          <p:nvPr/>
        </p:nvCxnSpPr>
        <p:spPr>
          <a:xfrm rot="16200000" flipV="1">
            <a:off x="7938374" y="2870938"/>
            <a:ext cx="216024" cy="1800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09" idx="0"/>
            <a:endCxn id="229" idx="2"/>
          </p:cNvCxnSpPr>
          <p:nvPr/>
        </p:nvCxnSpPr>
        <p:spPr>
          <a:xfrm rot="5400000" flipH="1" flipV="1">
            <a:off x="7344308" y="3140968"/>
            <a:ext cx="360040" cy="12241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084168" y="299695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8172400" y="299695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1727684" y="3537012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DAAS 2.0 products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620688"/>
            <a:ext cx="424847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CPU (=hosted SSO)</a:t>
            </a:r>
            <a:endParaRPr lang="nl-BE" dirty="0"/>
          </a:p>
        </p:txBody>
      </p:sp>
      <p:sp>
        <p:nvSpPr>
          <p:cNvPr id="11" name="Rectangle 10"/>
          <p:cNvSpPr/>
          <p:nvPr/>
        </p:nvSpPr>
        <p:spPr>
          <a:xfrm>
            <a:off x="395536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" name="Rectangle 11"/>
          <p:cNvSpPr/>
          <p:nvPr/>
        </p:nvSpPr>
        <p:spPr>
          <a:xfrm>
            <a:off x="755576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3" name="Rectangle 12"/>
          <p:cNvSpPr/>
          <p:nvPr/>
        </p:nvSpPr>
        <p:spPr>
          <a:xfrm>
            <a:off x="1115616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4" name="Rectangle 13"/>
          <p:cNvSpPr/>
          <p:nvPr/>
        </p:nvSpPr>
        <p:spPr>
          <a:xfrm>
            <a:off x="1475656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0" name="Rectangle 9"/>
          <p:cNvSpPr/>
          <p:nvPr/>
        </p:nvSpPr>
        <p:spPr>
          <a:xfrm>
            <a:off x="323528" y="3933056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CombNode1</a:t>
            </a:r>
            <a:endParaRPr lang="nl-BE" sz="1400" dirty="0"/>
          </a:p>
        </p:txBody>
      </p:sp>
      <p:sp>
        <p:nvSpPr>
          <p:cNvPr id="25" name="Rectangle 24"/>
          <p:cNvSpPr/>
          <p:nvPr/>
        </p:nvSpPr>
        <p:spPr>
          <a:xfrm>
            <a:off x="395536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26" name="Rectangle 25"/>
          <p:cNvSpPr/>
          <p:nvPr/>
        </p:nvSpPr>
        <p:spPr>
          <a:xfrm>
            <a:off x="755576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27" name="Rectangle 26"/>
          <p:cNvSpPr/>
          <p:nvPr/>
        </p:nvSpPr>
        <p:spPr>
          <a:xfrm>
            <a:off x="1115616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28" name="Rectangle 27"/>
          <p:cNvSpPr/>
          <p:nvPr/>
        </p:nvSpPr>
        <p:spPr>
          <a:xfrm>
            <a:off x="1475656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29" name="Rectangle 28"/>
          <p:cNvSpPr/>
          <p:nvPr/>
        </p:nvSpPr>
        <p:spPr>
          <a:xfrm>
            <a:off x="323528" y="4509120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CombNode2</a:t>
            </a:r>
            <a:endParaRPr lang="nl-BE" sz="1400" dirty="0"/>
          </a:p>
        </p:txBody>
      </p:sp>
      <p:sp>
        <p:nvSpPr>
          <p:cNvPr id="30" name="Rectangle 29"/>
          <p:cNvSpPr/>
          <p:nvPr/>
        </p:nvSpPr>
        <p:spPr>
          <a:xfrm>
            <a:off x="395536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31" name="Rectangle 30"/>
          <p:cNvSpPr/>
          <p:nvPr/>
        </p:nvSpPr>
        <p:spPr>
          <a:xfrm>
            <a:off x="755576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32" name="Rectangle 31"/>
          <p:cNvSpPr/>
          <p:nvPr/>
        </p:nvSpPr>
        <p:spPr>
          <a:xfrm>
            <a:off x="1115616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33" name="Rectangle 32"/>
          <p:cNvSpPr/>
          <p:nvPr/>
        </p:nvSpPr>
        <p:spPr>
          <a:xfrm>
            <a:off x="1475656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34" name="Rectangle 33"/>
          <p:cNvSpPr/>
          <p:nvPr/>
        </p:nvSpPr>
        <p:spPr>
          <a:xfrm>
            <a:off x="323528" y="5085184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CombNode3</a:t>
            </a:r>
            <a:endParaRPr lang="nl-BE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9552" y="558924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  <p:sp>
        <p:nvSpPr>
          <p:cNvPr id="36" name="Rectangle 35"/>
          <p:cNvSpPr/>
          <p:nvPr/>
        </p:nvSpPr>
        <p:spPr>
          <a:xfrm>
            <a:off x="323528" y="1196752"/>
            <a:ext cx="151216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Customer  1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323528" y="1844824"/>
            <a:ext cx="151216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CMC</a:t>
            </a:r>
            <a:endParaRPr lang="nl-BE" dirty="0"/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 rot="5400000">
            <a:off x="935596" y="1700808"/>
            <a:ext cx="28803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10" idx="0"/>
          </p:cNvCxnSpPr>
          <p:nvPr/>
        </p:nvCxnSpPr>
        <p:spPr>
          <a:xfrm rot="5400000">
            <a:off x="215516" y="3068960"/>
            <a:ext cx="172819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9712" y="3933056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VM1</a:t>
            </a:r>
            <a:endParaRPr lang="nl-BE" sz="105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35696" y="4077072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9712" y="414908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VM2</a:t>
            </a:r>
            <a:endParaRPr lang="nl-BE" sz="105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35696" y="4293096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0770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...</a:t>
            </a:r>
            <a:endParaRPr lang="nl-BE" dirty="0"/>
          </a:p>
        </p:txBody>
      </p:sp>
      <p:sp>
        <p:nvSpPr>
          <p:cNvPr id="66" name="TextBox 65"/>
          <p:cNvSpPr txBox="1"/>
          <p:nvPr/>
        </p:nvSpPr>
        <p:spPr>
          <a:xfrm>
            <a:off x="1979712" y="450912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VM3</a:t>
            </a:r>
            <a:endParaRPr lang="nl-BE" sz="105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35696" y="4653136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71800" y="616530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  <p:sp>
        <p:nvSpPr>
          <p:cNvPr id="84" name="Rectangle 83"/>
          <p:cNvSpPr/>
          <p:nvPr/>
        </p:nvSpPr>
        <p:spPr>
          <a:xfrm>
            <a:off x="2555776" y="1196752"/>
            <a:ext cx="151216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Customer  2</a:t>
            </a:r>
            <a:endParaRPr lang="nl-BE" dirty="0"/>
          </a:p>
        </p:txBody>
      </p:sp>
      <p:sp>
        <p:nvSpPr>
          <p:cNvPr id="85" name="Rectangle 84"/>
          <p:cNvSpPr/>
          <p:nvPr/>
        </p:nvSpPr>
        <p:spPr>
          <a:xfrm>
            <a:off x="2555776" y="1844824"/>
            <a:ext cx="151216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CMC</a:t>
            </a:r>
            <a:endParaRPr lang="nl-BE" dirty="0"/>
          </a:p>
        </p:txBody>
      </p:sp>
      <p:cxnSp>
        <p:nvCxnSpPr>
          <p:cNvPr id="86" name="Straight Arrow Connector 85"/>
          <p:cNvCxnSpPr>
            <a:stCxn id="84" idx="2"/>
            <a:endCxn id="85" idx="0"/>
          </p:cNvCxnSpPr>
          <p:nvPr/>
        </p:nvCxnSpPr>
        <p:spPr>
          <a:xfrm rot="5400000">
            <a:off x="3167844" y="1700808"/>
            <a:ext cx="28803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5" idx="2"/>
            <a:endCxn id="122" idx="0"/>
          </p:cNvCxnSpPr>
          <p:nvPr/>
        </p:nvCxnSpPr>
        <p:spPr>
          <a:xfrm rot="5400000">
            <a:off x="2447764" y="3068960"/>
            <a:ext cx="172819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11960" y="3933056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VM1</a:t>
            </a:r>
            <a:endParaRPr lang="nl-BE" sz="105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067944" y="4077072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211960" y="414908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VM2</a:t>
            </a:r>
            <a:endParaRPr lang="nl-BE" sz="105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067944" y="4293096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39952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...</a:t>
            </a:r>
            <a:endParaRPr lang="nl-BE" dirty="0"/>
          </a:p>
        </p:txBody>
      </p:sp>
      <p:sp>
        <p:nvSpPr>
          <p:cNvPr id="93" name="TextBox 92"/>
          <p:cNvSpPr txBox="1"/>
          <p:nvPr/>
        </p:nvSpPr>
        <p:spPr>
          <a:xfrm>
            <a:off x="4211960" y="450912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 smtClean="0"/>
              <a:t>VM3</a:t>
            </a:r>
            <a:endParaRPr lang="nl-BE" sz="105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067944" y="4653136"/>
            <a:ext cx="21602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627784" y="6021288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96" name="Rectangle 95"/>
          <p:cNvSpPr/>
          <p:nvPr/>
        </p:nvSpPr>
        <p:spPr>
          <a:xfrm>
            <a:off x="2987824" y="6021288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97" name="Rectangle 96"/>
          <p:cNvSpPr/>
          <p:nvPr/>
        </p:nvSpPr>
        <p:spPr>
          <a:xfrm>
            <a:off x="3347864" y="6021288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98" name="Rectangle 97"/>
          <p:cNvSpPr/>
          <p:nvPr/>
        </p:nvSpPr>
        <p:spPr>
          <a:xfrm>
            <a:off x="3707904" y="6021288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99" name="Rectangle 98"/>
          <p:cNvSpPr/>
          <p:nvPr/>
        </p:nvSpPr>
        <p:spPr>
          <a:xfrm>
            <a:off x="2555776" y="5661248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CombNode4</a:t>
            </a:r>
            <a:endParaRPr lang="nl-BE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4788024" y="620688"/>
            <a:ext cx="424847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STORAGE</a:t>
            </a:r>
            <a:endParaRPr lang="nl-BE" dirty="0"/>
          </a:p>
        </p:txBody>
      </p:sp>
      <p:sp>
        <p:nvSpPr>
          <p:cNvPr id="102" name="Rectangle 101"/>
          <p:cNvSpPr/>
          <p:nvPr/>
        </p:nvSpPr>
        <p:spPr>
          <a:xfrm>
            <a:off x="6156176" y="4581128"/>
            <a:ext cx="151216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AD StorNode1</a:t>
            </a:r>
            <a:endParaRPr lang="nl-BE" dirty="0"/>
          </a:p>
        </p:txBody>
      </p:sp>
      <p:sp>
        <p:nvSpPr>
          <p:cNvPr id="103" name="Rectangle 102"/>
          <p:cNvSpPr/>
          <p:nvPr/>
        </p:nvSpPr>
        <p:spPr>
          <a:xfrm>
            <a:off x="6156176" y="4941168"/>
            <a:ext cx="151216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AD StorNode2</a:t>
            </a:r>
            <a:endParaRPr lang="nl-BE" dirty="0"/>
          </a:p>
        </p:txBody>
      </p:sp>
      <p:sp>
        <p:nvSpPr>
          <p:cNvPr id="104" name="Rectangle 103"/>
          <p:cNvSpPr/>
          <p:nvPr/>
        </p:nvSpPr>
        <p:spPr>
          <a:xfrm>
            <a:off x="6156176" y="5301208"/>
            <a:ext cx="151216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AD StorNode3</a:t>
            </a:r>
            <a:endParaRPr lang="nl-BE" dirty="0"/>
          </a:p>
        </p:txBody>
      </p:sp>
      <p:sp>
        <p:nvSpPr>
          <p:cNvPr id="107" name="Rectangle 106"/>
          <p:cNvSpPr/>
          <p:nvPr/>
        </p:nvSpPr>
        <p:spPr>
          <a:xfrm>
            <a:off x="6156176" y="6021288"/>
            <a:ext cx="151216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AD StorNodeX</a:t>
            </a:r>
            <a:endParaRPr lang="nl-BE" dirty="0"/>
          </a:p>
        </p:txBody>
      </p:sp>
      <p:sp>
        <p:nvSpPr>
          <p:cNvPr id="108" name="TextBox 107"/>
          <p:cNvSpPr txBox="1"/>
          <p:nvPr/>
        </p:nvSpPr>
        <p:spPr>
          <a:xfrm>
            <a:off x="6372200" y="551723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  <p:sp>
        <p:nvSpPr>
          <p:cNvPr id="109" name="Rectangle 108"/>
          <p:cNvSpPr/>
          <p:nvPr/>
        </p:nvSpPr>
        <p:spPr>
          <a:xfrm>
            <a:off x="6156176" y="3933056"/>
            <a:ext cx="1512168" cy="3600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600" dirty="0" smtClean="0"/>
              <a:t>SSO CombNode</a:t>
            </a:r>
            <a:endParaRPr lang="nl-BE" sz="1600" dirty="0"/>
          </a:p>
        </p:txBody>
      </p:sp>
      <p:sp>
        <p:nvSpPr>
          <p:cNvPr id="116" name="Rectangle 115"/>
          <p:cNvSpPr/>
          <p:nvPr/>
        </p:nvSpPr>
        <p:spPr>
          <a:xfrm>
            <a:off x="4860032" y="3933056"/>
            <a:ext cx="1152128" cy="3600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CMC</a:t>
            </a:r>
            <a:endParaRPr lang="nl-BE" dirty="0"/>
          </a:p>
        </p:txBody>
      </p:sp>
      <p:sp>
        <p:nvSpPr>
          <p:cNvPr id="118" name="Rectangle 117"/>
          <p:cNvSpPr/>
          <p:nvPr/>
        </p:nvSpPr>
        <p:spPr>
          <a:xfrm>
            <a:off x="2627784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19" name="Rectangle 118"/>
          <p:cNvSpPr/>
          <p:nvPr/>
        </p:nvSpPr>
        <p:spPr>
          <a:xfrm>
            <a:off x="2987824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0" name="Rectangle 119"/>
          <p:cNvSpPr/>
          <p:nvPr/>
        </p:nvSpPr>
        <p:spPr>
          <a:xfrm>
            <a:off x="3347864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1" name="Rectangle 120"/>
          <p:cNvSpPr/>
          <p:nvPr/>
        </p:nvSpPr>
        <p:spPr>
          <a:xfrm>
            <a:off x="3707904" y="4293096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2" name="Rectangle 121"/>
          <p:cNvSpPr/>
          <p:nvPr/>
        </p:nvSpPr>
        <p:spPr>
          <a:xfrm>
            <a:off x="2555776" y="3933056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CombNode1</a:t>
            </a:r>
            <a:endParaRPr lang="nl-BE" sz="1400" dirty="0"/>
          </a:p>
        </p:txBody>
      </p:sp>
      <p:sp>
        <p:nvSpPr>
          <p:cNvPr id="123" name="Rectangle 122"/>
          <p:cNvSpPr/>
          <p:nvPr/>
        </p:nvSpPr>
        <p:spPr>
          <a:xfrm>
            <a:off x="2627784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4" name="Rectangle 123"/>
          <p:cNvSpPr/>
          <p:nvPr/>
        </p:nvSpPr>
        <p:spPr>
          <a:xfrm>
            <a:off x="2987824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5" name="Rectangle 124"/>
          <p:cNvSpPr/>
          <p:nvPr/>
        </p:nvSpPr>
        <p:spPr>
          <a:xfrm>
            <a:off x="3347864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6" name="Rectangle 125"/>
          <p:cNvSpPr/>
          <p:nvPr/>
        </p:nvSpPr>
        <p:spPr>
          <a:xfrm>
            <a:off x="3707904" y="4869160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7" name="Rectangle 126"/>
          <p:cNvSpPr/>
          <p:nvPr/>
        </p:nvSpPr>
        <p:spPr>
          <a:xfrm>
            <a:off x="2555776" y="4509120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CombNode2</a:t>
            </a:r>
            <a:endParaRPr lang="nl-BE" sz="1400" dirty="0"/>
          </a:p>
        </p:txBody>
      </p:sp>
      <p:sp>
        <p:nvSpPr>
          <p:cNvPr id="128" name="Rectangle 127"/>
          <p:cNvSpPr/>
          <p:nvPr/>
        </p:nvSpPr>
        <p:spPr>
          <a:xfrm>
            <a:off x="2627784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29" name="Rectangle 128"/>
          <p:cNvSpPr/>
          <p:nvPr/>
        </p:nvSpPr>
        <p:spPr>
          <a:xfrm>
            <a:off x="2987824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30" name="Rectangle 129"/>
          <p:cNvSpPr/>
          <p:nvPr/>
        </p:nvSpPr>
        <p:spPr>
          <a:xfrm>
            <a:off x="3347864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31" name="Rectangle 130"/>
          <p:cNvSpPr/>
          <p:nvPr/>
        </p:nvSpPr>
        <p:spPr>
          <a:xfrm>
            <a:off x="3707904" y="5445224"/>
            <a:ext cx="288032" cy="21602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700" dirty="0" smtClean="0"/>
              <a:t>SD</a:t>
            </a:r>
            <a:endParaRPr lang="nl-BE" sz="700" dirty="0"/>
          </a:p>
        </p:txBody>
      </p:sp>
      <p:sp>
        <p:nvSpPr>
          <p:cNvPr id="132" name="Rectangle 131"/>
          <p:cNvSpPr/>
          <p:nvPr/>
        </p:nvSpPr>
        <p:spPr>
          <a:xfrm>
            <a:off x="2555776" y="5085184"/>
            <a:ext cx="1512168" cy="576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SSO CombNode3</a:t>
            </a:r>
            <a:endParaRPr lang="nl-BE" sz="1400" dirty="0"/>
          </a:p>
        </p:txBody>
      </p:sp>
      <p:sp>
        <p:nvSpPr>
          <p:cNvPr id="133" name="Rectangle 132"/>
          <p:cNvSpPr/>
          <p:nvPr/>
        </p:nvSpPr>
        <p:spPr>
          <a:xfrm>
            <a:off x="4932040" y="1196752"/>
            <a:ext cx="187220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Customer  1</a:t>
            </a:r>
            <a:endParaRPr lang="nl-BE" dirty="0"/>
          </a:p>
        </p:txBody>
      </p:sp>
      <p:sp>
        <p:nvSpPr>
          <p:cNvPr id="134" name="Rectangle 133"/>
          <p:cNvSpPr/>
          <p:nvPr/>
        </p:nvSpPr>
        <p:spPr>
          <a:xfrm>
            <a:off x="7020272" y="1196752"/>
            <a:ext cx="1872208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Customer  2</a:t>
            </a:r>
            <a:endParaRPr lang="nl-BE" dirty="0"/>
          </a:p>
        </p:txBody>
      </p:sp>
      <p:sp>
        <p:nvSpPr>
          <p:cNvPr id="135" name="Rectangle 134"/>
          <p:cNvSpPr/>
          <p:nvPr/>
        </p:nvSpPr>
        <p:spPr>
          <a:xfrm>
            <a:off x="4932040" y="1844824"/>
            <a:ext cx="3600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FTP</a:t>
            </a:r>
            <a:endParaRPr lang="nl-BE" sz="900" dirty="0"/>
          </a:p>
        </p:txBody>
      </p:sp>
      <p:sp>
        <p:nvSpPr>
          <p:cNvPr id="136" name="Rectangle 135"/>
          <p:cNvSpPr/>
          <p:nvPr/>
        </p:nvSpPr>
        <p:spPr>
          <a:xfrm>
            <a:off x="5364088" y="1844824"/>
            <a:ext cx="3600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S3</a:t>
            </a:r>
            <a:endParaRPr lang="nl-BE" sz="9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79512" y="3717032"/>
            <a:ext cx="424847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796136" y="184482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WEBDAV</a:t>
            </a:r>
            <a:endParaRPr lang="nl-BE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668344" y="4005064"/>
            <a:ext cx="1475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(1 for every X customers)</a:t>
            </a:r>
            <a:endParaRPr lang="nl-BE" sz="900" dirty="0"/>
          </a:p>
        </p:txBody>
      </p:sp>
      <p:cxnSp>
        <p:nvCxnSpPr>
          <p:cNvPr id="148" name="Straight Arrow Connector 147"/>
          <p:cNvCxnSpPr>
            <a:stCxn id="109" idx="2"/>
            <a:endCxn id="102" idx="0"/>
          </p:cNvCxnSpPr>
          <p:nvPr/>
        </p:nvCxnSpPr>
        <p:spPr>
          <a:xfrm rot="5400000">
            <a:off x="6768244" y="4437112"/>
            <a:ext cx="288032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3" idx="2"/>
            <a:endCxn id="135" idx="0"/>
          </p:cNvCxnSpPr>
          <p:nvPr/>
        </p:nvCxnSpPr>
        <p:spPr>
          <a:xfrm rot="5400000">
            <a:off x="5346086" y="1322766"/>
            <a:ext cx="288032" cy="756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3" idx="2"/>
            <a:endCxn id="136" idx="0"/>
          </p:cNvCxnSpPr>
          <p:nvPr/>
        </p:nvCxnSpPr>
        <p:spPr>
          <a:xfrm rot="5400000">
            <a:off x="5562110" y="1538790"/>
            <a:ext cx="288032" cy="3240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3" idx="2"/>
            <a:endCxn id="142" idx="0"/>
          </p:cNvCxnSpPr>
          <p:nvPr/>
        </p:nvCxnSpPr>
        <p:spPr>
          <a:xfrm rot="16200000" flipH="1">
            <a:off x="5796136" y="1628800"/>
            <a:ext cx="288032" cy="144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35" idx="2"/>
          </p:cNvCxnSpPr>
          <p:nvPr/>
        </p:nvCxnSpPr>
        <p:spPr>
          <a:xfrm rot="16200000" flipV="1">
            <a:off x="5346086" y="1970838"/>
            <a:ext cx="288032" cy="756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136" idx="2"/>
          </p:cNvCxnSpPr>
          <p:nvPr/>
        </p:nvCxnSpPr>
        <p:spPr>
          <a:xfrm rot="16200000" flipV="1">
            <a:off x="5562110" y="2186862"/>
            <a:ext cx="288032" cy="3240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142" idx="2"/>
          </p:cNvCxnSpPr>
          <p:nvPr/>
        </p:nvCxnSpPr>
        <p:spPr>
          <a:xfrm rot="5400000" flipH="1" flipV="1">
            <a:off x="5796136" y="2276872"/>
            <a:ext cx="288032" cy="144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7020272" y="1844824"/>
            <a:ext cx="3600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FTP</a:t>
            </a:r>
            <a:endParaRPr lang="nl-BE" sz="900" dirty="0"/>
          </a:p>
        </p:txBody>
      </p:sp>
      <p:sp>
        <p:nvSpPr>
          <p:cNvPr id="182" name="Rectangle 181"/>
          <p:cNvSpPr/>
          <p:nvPr/>
        </p:nvSpPr>
        <p:spPr>
          <a:xfrm>
            <a:off x="7452320" y="1844824"/>
            <a:ext cx="3600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S3</a:t>
            </a:r>
            <a:endParaRPr lang="nl-BE" sz="900" dirty="0"/>
          </a:p>
        </p:txBody>
      </p:sp>
      <p:sp>
        <p:nvSpPr>
          <p:cNvPr id="183" name="Rectangle 182"/>
          <p:cNvSpPr/>
          <p:nvPr/>
        </p:nvSpPr>
        <p:spPr>
          <a:xfrm>
            <a:off x="7884368" y="184482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WEBDAV</a:t>
            </a:r>
            <a:endParaRPr lang="nl-BE" sz="900" dirty="0"/>
          </a:p>
        </p:txBody>
      </p:sp>
      <p:cxnSp>
        <p:nvCxnSpPr>
          <p:cNvPr id="185" name="Straight Arrow Connector 184"/>
          <p:cNvCxnSpPr>
            <a:endCxn id="181" idx="0"/>
          </p:cNvCxnSpPr>
          <p:nvPr/>
        </p:nvCxnSpPr>
        <p:spPr>
          <a:xfrm rot="5400000">
            <a:off x="7434318" y="1322766"/>
            <a:ext cx="288032" cy="756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2" idx="0"/>
          </p:cNvCxnSpPr>
          <p:nvPr/>
        </p:nvCxnSpPr>
        <p:spPr>
          <a:xfrm rot="5400000">
            <a:off x="7650342" y="1538790"/>
            <a:ext cx="288032" cy="3240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83" idx="0"/>
          </p:cNvCxnSpPr>
          <p:nvPr/>
        </p:nvCxnSpPr>
        <p:spPr>
          <a:xfrm rot="16200000" flipH="1">
            <a:off x="7884368" y="1628800"/>
            <a:ext cx="288032" cy="144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81" idx="2"/>
          </p:cNvCxnSpPr>
          <p:nvPr/>
        </p:nvCxnSpPr>
        <p:spPr>
          <a:xfrm rot="16200000" flipV="1">
            <a:off x="7434318" y="1970838"/>
            <a:ext cx="288032" cy="756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2" idx="2"/>
          </p:cNvCxnSpPr>
          <p:nvPr/>
        </p:nvCxnSpPr>
        <p:spPr>
          <a:xfrm rot="16200000" flipV="1">
            <a:off x="7650342" y="2186862"/>
            <a:ext cx="288032" cy="3240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83" idx="2"/>
          </p:cNvCxnSpPr>
          <p:nvPr/>
        </p:nvCxnSpPr>
        <p:spPr>
          <a:xfrm rot="5400000" flipH="1" flipV="1">
            <a:off x="7884368" y="2276872"/>
            <a:ext cx="288032" cy="144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860032" y="4293096"/>
            <a:ext cx="1475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(NOC managed)</a:t>
            </a:r>
            <a:endParaRPr lang="nl-BE" sz="900" dirty="0"/>
          </a:p>
        </p:txBody>
      </p:sp>
      <p:cxnSp>
        <p:nvCxnSpPr>
          <p:cNvPr id="212" name="Straight Arrow Connector 211"/>
          <p:cNvCxnSpPr>
            <a:stCxn id="109" idx="1"/>
            <a:endCxn id="116" idx="3"/>
          </p:cNvCxnSpPr>
          <p:nvPr/>
        </p:nvCxnSpPr>
        <p:spPr>
          <a:xfrm rot="10800000">
            <a:off x="6012160" y="4113076"/>
            <a:ext cx="144016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932040" y="2492896"/>
            <a:ext cx="3960440" cy="3600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Storage gateway (VM1)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4788024" y="3717032"/>
            <a:ext cx="424847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4932040" y="3068960"/>
            <a:ext cx="648072" cy="5040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DSS</a:t>
            </a:r>
          </a:p>
          <a:p>
            <a:pPr algn="ctr"/>
            <a:r>
              <a:rPr lang="nl-BE" sz="1400" dirty="0" smtClean="0"/>
              <a:t>VOL1</a:t>
            </a:r>
          </a:p>
        </p:txBody>
      </p:sp>
      <p:cxnSp>
        <p:nvCxnSpPr>
          <p:cNvPr id="159" name="Straight Arrow Connector 158"/>
          <p:cNvCxnSpPr>
            <a:stCxn id="158" idx="0"/>
          </p:cNvCxnSpPr>
          <p:nvPr/>
        </p:nvCxnSpPr>
        <p:spPr>
          <a:xfrm rot="5400000" flipH="1" flipV="1">
            <a:off x="5454098" y="2654914"/>
            <a:ext cx="216024" cy="6120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58" idx="2"/>
          </p:cNvCxnSpPr>
          <p:nvPr/>
        </p:nvCxnSpPr>
        <p:spPr>
          <a:xfrm rot="16200000" flipV="1">
            <a:off x="5904148" y="2924944"/>
            <a:ext cx="360040" cy="16561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5724128" y="3068960"/>
            <a:ext cx="648072" cy="5040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DSS</a:t>
            </a:r>
          </a:p>
          <a:p>
            <a:pPr algn="ctr"/>
            <a:r>
              <a:rPr lang="nl-BE" sz="1400" dirty="0" smtClean="0"/>
              <a:t>VOL2</a:t>
            </a:r>
          </a:p>
        </p:txBody>
      </p:sp>
      <p:cxnSp>
        <p:nvCxnSpPr>
          <p:cNvPr id="164" name="Straight Arrow Connector 163"/>
          <p:cNvCxnSpPr>
            <a:stCxn id="162" idx="0"/>
          </p:cNvCxnSpPr>
          <p:nvPr/>
        </p:nvCxnSpPr>
        <p:spPr>
          <a:xfrm rot="16200000" flipV="1">
            <a:off x="5850142" y="2870938"/>
            <a:ext cx="216024" cy="1800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62" idx="2"/>
          </p:cNvCxnSpPr>
          <p:nvPr/>
        </p:nvCxnSpPr>
        <p:spPr>
          <a:xfrm rot="16200000" flipV="1">
            <a:off x="6300192" y="3320988"/>
            <a:ext cx="360040" cy="8640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020272" y="3068960"/>
            <a:ext cx="648072" cy="5040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DSS</a:t>
            </a:r>
          </a:p>
          <a:p>
            <a:pPr algn="ctr"/>
            <a:r>
              <a:rPr lang="nl-BE" sz="1400" dirty="0" smtClean="0"/>
              <a:t>VOL3</a:t>
            </a:r>
          </a:p>
        </p:txBody>
      </p:sp>
      <p:cxnSp>
        <p:nvCxnSpPr>
          <p:cNvPr id="168" name="Straight Arrow Connector 167"/>
          <p:cNvCxnSpPr>
            <a:stCxn id="167" idx="0"/>
          </p:cNvCxnSpPr>
          <p:nvPr/>
        </p:nvCxnSpPr>
        <p:spPr>
          <a:xfrm rot="5400000" flipH="1" flipV="1">
            <a:off x="7542330" y="2654914"/>
            <a:ext cx="216024" cy="6120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67" idx="2"/>
          </p:cNvCxnSpPr>
          <p:nvPr/>
        </p:nvCxnSpPr>
        <p:spPr>
          <a:xfrm rot="5400000" flipH="1" flipV="1">
            <a:off x="6948264" y="3537012"/>
            <a:ext cx="360040" cy="4320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812360" y="3068960"/>
            <a:ext cx="648072" cy="5040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 smtClean="0"/>
              <a:t>DSS</a:t>
            </a:r>
          </a:p>
          <a:p>
            <a:pPr algn="ctr"/>
            <a:r>
              <a:rPr lang="nl-BE" sz="1400" dirty="0" smtClean="0"/>
              <a:t>VOL4</a:t>
            </a:r>
          </a:p>
        </p:txBody>
      </p:sp>
      <p:cxnSp>
        <p:nvCxnSpPr>
          <p:cNvPr id="173" name="Straight Arrow Connector 172"/>
          <p:cNvCxnSpPr>
            <a:stCxn id="171" idx="0"/>
          </p:cNvCxnSpPr>
          <p:nvPr/>
        </p:nvCxnSpPr>
        <p:spPr>
          <a:xfrm rot="16200000" flipV="1">
            <a:off x="7938374" y="2870938"/>
            <a:ext cx="216024" cy="1800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2"/>
          </p:cNvCxnSpPr>
          <p:nvPr/>
        </p:nvCxnSpPr>
        <p:spPr>
          <a:xfrm rot="5400000" flipH="1" flipV="1">
            <a:off x="7344308" y="3140968"/>
            <a:ext cx="360040" cy="12241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6084168" y="299695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8172400" y="299695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...</a:t>
            </a:r>
            <a:endParaRPr lang="nl-B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241</Words>
  <Application>Microsoft Office PowerPoint</Application>
  <PresentationFormat>On-screen Show (4:3)</PresentationFormat>
  <Paragraphs>167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Stijn</dc:creator>
  <cp:lastModifiedBy>Stijn</cp:lastModifiedBy>
  <cp:revision>1</cp:revision>
  <dcterms:created xsi:type="dcterms:W3CDTF">2011-01-05T10:44:00Z</dcterms:created>
  <dcterms:modified xsi:type="dcterms:W3CDTF">2011-01-05T16:47:03Z</dcterms:modified>
</cp:coreProperties>
</file>