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3" r:id="rId3"/>
    <p:sldId id="284" r:id="rId4"/>
    <p:sldId id="285" r:id="rId5"/>
    <p:sldId id="286" r:id="rId6"/>
    <p:sldId id="287" r:id="rId7"/>
    <p:sldId id="263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7" autoAdjust="0"/>
    <p:restoredTop sz="94737" autoAdjust="0"/>
  </p:normalViewPr>
  <p:slideViewPr>
    <p:cSldViewPr>
      <p:cViewPr varScale="1">
        <p:scale>
          <a:sx n="70" d="100"/>
          <a:sy n="70" d="100"/>
        </p:scale>
        <p:origin x="-160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43B0A3C-9343-4290-9493-1F3974C24203}" type="datetimeFigureOut">
              <a:rPr lang="zh-CN" altLang="en-US"/>
              <a:pPr>
                <a:defRPr/>
              </a:pPr>
              <a:t>2014/7/20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A67D3FA-378A-4A4F-9D79-C8BFBCAA48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74922-2A4E-4584-890B-511C7A28F7B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34124-08F6-40FF-A1ED-877FCA264310}" type="datetimeFigureOut">
              <a:rPr lang="zh-CN" altLang="en-US"/>
              <a:pPr>
                <a:defRPr/>
              </a:pPr>
              <a:t>2014/7/20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9F3EB-1EBF-41DD-A6FB-C8246FF669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90901-C9B2-4F1B-BA60-C582D48FAAC4}" type="datetimeFigureOut">
              <a:rPr lang="zh-CN" altLang="en-US"/>
              <a:pPr>
                <a:defRPr/>
              </a:pPr>
              <a:t>2014/7/20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9C0E4-9EA8-4B6B-8897-01C8255DE6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B29F8-5AC3-41C8-8009-477C720C724F}" type="datetimeFigureOut">
              <a:rPr lang="zh-CN" altLang="en-US"/>
              <a:pPr>
                <a:defRPr/>
              </a:pPr>
              <a:t>2014/7/20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6CF61-F1E1-487E-AB49-6D5B826E0B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405A5-55B0-4F40-B47B-08CC63E5E939}" type="datetimeFigureOut">
              <a:rPr lang="zh-CN" altLang="en-US"/>
              <a:pPr>
                <a:defRPr/>
              </a:pPr>
              <a:t>2014/7/20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AE3EF-FE69-4D8A-AA00-F78FEE711D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36DE6-1CD2-45C2-B812-85A9D51069BE}" type="datetimeFigureOut">
              <a:rPr lang="zh-CN" altLang="en-US"/>
              <a:pPr>
                <a:defRPr/>
              </a:pPr>
              <a:t>2014/7/20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6048B-77C4-4557-8111-DA57DE3950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7E820-098F-4439-91E5-6B8BB7BE2514}" type="datetimeFigureOut">
              <a:rPr lang="zh-CN" altLang="en-US"/>
              <a:pPr>
                <a:defRPr/>
              </a:pPr>
              <a:t>2014/7/20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1C1C2-A85E-431C-A3E6-3C5E3E3088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68998-2516-4137-8920-709CC696B90B}" type="datetimeFigureOut">
              <a:rPr lang="zh-CN" altLang="en-US"/>
              <a:pPr>
                <a:defRPr/>
              </a:pPr>
              <a:t>2014/7/20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9732B-EF42-4E99-8B33-C8855E014A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BB9D2-9272-4299-9B25-14D420908C0B}" type="datetimeFigureOut">
              <a:rPr lang="zh-CN" altLang="en-US"/>
              <a:pPr>
                <a:defRPr/>
              </a:pPr>
              <a:t>2014/7/20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A0376-6BB8-43AE-B596-7DE16D7E71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A6FBD-0B2E-4C2A-A3BA-C29520730761}" type="datetimeFigureOut">
              <a:rPr lang="zh-CN" altLang="en-US"/>
              <a:pPr>
                <a:defRPr/>
              </a:pPr>
              <a:t>2014/7/20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FA3AA-1D42-4766-93C4-FB5857B67F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63332-8F3D-42B5-B6BF-BD57933363EA}" type="datetimeFigureOut">
              <a:rPr lang="zh-CN" altLang="en-US"/>
              <a:pPr>
                <a:defRPr/>
              </a:pPr>
              <a:t>2014/7/20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B71D1-457C-44E8-B0CE-DDAFD097A9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D445E-B141-4764-98DC-86EC338475A4}" type="datetimeFigureOut">
              <a:rPr lang="zh-CN" altLang="en-US"/>
              <a:pPr>
                <a:defRPr/>
              </a:pPr>
              <a:t>2014/7/20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95750-3E23-4C89-A2C3-D645A42411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5BA298F-4005-4EB3-A83B-CD4F0FE5A815}" type="datetimeFigureOut">
              <a:rPr lang="zh-CN" altLang="en-US"/>
              <a:pPr>
                <a:defRPr/>
              </a:pPr>
              <a:t>2014/7/20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2C0FEA1-09EC-4E96-B3EE-D5658DFA52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ocumentcloud.github.io/backbon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初探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backbone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>
            <a:noAutofit/>
          </a:bodyPr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什么是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backbone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一个实现了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web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前端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MVC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模式的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库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什么是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MVC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模式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模式：一种解决问题的通用方法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设计模式：工厂模式，适配器模式，观察者模式等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框架模式：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MVC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MVP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MVVM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MVC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指的是什么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：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model  (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模型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V   :  view (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试图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   :  controller  (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控制器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初探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backbone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>
            <a:noAutofit/>
          </a:bodyPr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MVC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模式的思想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就是把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模型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与视图分离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，通过控制器来连接他们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服务器端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MVC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模式非常容易实现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Web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前端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MVC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模式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Web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页面本身就是一个大的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view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，不容易做到分离操作。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backbone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适合复杂的大型开发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hlinkClick r:id="rId2"/>
              </a:rPr>
              <a:t>http://documentcloud.github.io/backbone/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初探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backbone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>
            <a:noAutofit/>
          </a:bodyPr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backbone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的模块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Events :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事件驱动方法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Model :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数据模型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Collection :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模型集合器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Router :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路由器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(hash)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History :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开启历史管理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Sync : 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同步服务器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View :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试图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含事件行为和渲染页面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这些模块如何构建了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MVC ?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初探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backbone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>
            <a:noAutofit/>
          </a:bodyPr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Backbone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入门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了解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Jquery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服务器环境   面向对象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Underscorejs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库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一些数组，对象，事件的常用方法，针对模型和集合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Jquery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库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针对试图实现具体效果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初探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backbone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>
            <a:noAutofit/>
          </a:bodyPr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Backbone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入门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基本使用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直接创建对象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给构造函数添加实例方法和静态方法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继承操作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自定义事件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数据与服务器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路由与历史管理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事件委托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前端模版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例子分析 ：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Todos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>
            <a:normAutofit/>
          </a:bodyPr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</TotalTime>
  <Words>255</Words>
  <Application>Microsoft Office PowerPoint</Application>
  <PresentationFormat>全屏显示(4:3)</PresentationFormat>
  <Paragraphs>53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初探backbone</vt:lpstr>
      <vt:lpstr>初探backbone</vt:lpstr>
      <vt:lpstr>初探backbone</vt:lpstr>
      <vt:lpstr>初探backbone</vt:lpstr>
      <vt:lpstr>初探backbone</vt:lpstr>
      <vt:lpstr>本课知识点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Administrator</cp:lastModifiedBy>
  <cp:revision>498</cp:revision>
  <dcterms:created xsi:type="dcterms:W3CDTF">2010-11-12T14:24:34Z</dcterms:created>
  <dcterms:modified xsi:type="dcterms:W3CDTF">2014-07-20T06:48:34Z</dcterms:modified>
</cp:coreProperties>
</file>