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4F"/>
    <a:srgbClr val="29324D"/>
    <a:srgbClr val="214C61"/>
    <a:srgbClr val="224260"/>
    <a:srgbClr val="1D3953"/>
    <a:srgbClr val="1B354D"/>
    <a:srgbClr val="222252"/>
    <a:srgbClr val="2A276F"/>
    <a:srgbClr val="23205A"/>
    <a:srgbClr val="282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8708" autoAdjust="0"/>
  </p:normalViewPr>
  <p:slideViewPr>
    <p:cSldViewPr snapToGrid="0" snapToObjects="1">
      <p:cViewPr>
        <p:scale>
          <a:sx n="50" d="100"/>
          <a:sy n="50" d="100"/>
        </p:scale>
        <p:origin x="-667" y="-17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5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26-05B3-8743-A36E-6FB2BBD397D1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16C-DD1F-D149-A005-CBD374B1CD3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 página de agradecimientos al final. 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¿Por qué programar?</a:t>
            </a:r>
            <a:endParaRPr lang="es-AR" sz="7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Capítulo 1</a:t>
            </a:r>
            <a:endParaRPr lang="es-AR" sz="4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Todos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s-AR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12225427" y="32084"/>
            <a:ext cx="2973139" cy="527435"/>
            <a:chOff x="12289595" y="32084"/>
            <a:chExt cx="2973139" cy="52743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595" y="32084"/>
              <a:ext cx="2933700" cy="52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12538911" y="14206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800" dirty="0" smtClean="0">
                  <a:solidFill>
                    <a:schemeClr val="bg1"/>
                  </a:solidFill>
                </a:rPr>
                <a:t>PYTHON PARA TODOS</a:t>
              </a:r>
              <a:endParaRPr lang="es-AR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</a:t>
            </a: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umanos</a:t>
            </a: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6" y="2282235"/>
            <a:ext cx="6128703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Manta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</a:t>
            </a:r>
            <a:r>
              <a:rPr lang="es-AR" sz="2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caldera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</a:t>
            </a:r>
            <a:r>
              <a:rPr lang="es-AR" sz="2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caldera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nalgas izquierdas</a:t>
            </a:r>
            <a:endParaRPr lang="es-AR"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 a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nalgas derechas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24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40777" y="2222879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</a:t>
            </a:r>
            <a:r>
              <a:rPr lang="en-US" sz="2400" dirty="0" err="1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cadera</a:t>
            </a:r>
            <a:r>
              <a:rPr lang="es-AR" sz="2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</a:t>
            </a:r>
            <a:endParaRPr lang="es-AR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</a:t>
            </a:r>
            <a:r>
              <a:rPr lang="en-US" sz="2400" dirty="0" err="1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cadera</a:t>
            </a:r>
            <a:r>
              <a:rPr lang="es-AR" sz="2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</a:t>
            </a:r>
            <a:endParaRPr lang="es-AR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 a nalgas izquierdas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nalgas derechas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  <a:endParaRPr lang="es-AR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36021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payaso persiguió al auto y el auto chocó contra la carpa y la carpa cayó sobre el payaso y el auto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Python...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665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Imagen: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Attribution-NoDerivs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Python...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55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Imagen: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Attribution-NoDerivs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10127975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28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input('Ingresar archivo:')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s-ES" sz="28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open(</a:t>
            </a:r>
            <a:r>
              <a:rPr lang="es-ES" sz="28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28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algn="ctr"/>
            <a:endParaRPr lang="es-ES" sz="2800" b="1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conteos = </a:t>
            </a: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línea in </a:t>
            </a: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palabras = </a:t>
            </a: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palabra in palabras: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conteos[palabra] = </a:t>
            </a:r>
            <a:r>
              <a:rPr lang="es-ES" sz="28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s-ES" sz="28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(palabra,0) + 1</a:t>
            </a:r>
          </a:p>
          <a:p>
            <a:pPr lvl="0">
              <a:buClr>
                <a:srgbClr val="00FF00"/>
              </a:buClr>
            </a:pPr>
            <a:endParaRPr lang="es-ES" sz="2800" b="1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Ninguno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Ninguna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palabra,conteo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Ninguno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conteo &gt;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endParaRPr lang="es-ES" sz="2800" b="1" dirty="0" smtClean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8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800" b="1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lang="es-ES" sz="2800" b="1" dirty="0" smtClean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</a:pPr>
            <a:endParaRPr lang="es-ES" sz="2800" b="1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800" b="1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8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8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2800" b="1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8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28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0702925" y="1778000"/>
            <a:ext cx="4681454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Ingresar archivo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 </a:t>
            </a: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hasta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16</a:t>
            </a:r>
            <a:endParaRPr lang="es-AR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0693400" y="5283200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Ingresar archivo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 </a:t>
            </a: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7</a:t>
            </a:r>
            <a:endParaRPr lang="es-AR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Arquitectura del Hardware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2490785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computadoras quieren ser útiles...</a:t>
            </a:r>
            <a:endParaRPr lang="es-AR" sz="6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xfrm>
            <a:off x="812800" y="19095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computadoras se construyen con un solo propósito: hacer las cosas por nosotros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Pero, necesitamos hablar su idioma para describirles qué queremos que realicen</a:t>
            </a:r>
            <a:endParaRPr lang="es-AR" sz="32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los usuarios es una tarea sencilla. Otra persona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ya ingresó distintos programas (instrucciones) en la computadora y los usuarios solo tienen que elegir los que desean usar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8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 smtClean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755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337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3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</a:t>
            </a:r>
            <a:r>
              <a:rPr lang="es-AR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12162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6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anticipan necesidades</a:t>
            </a:r>
            <a:endParaRPr lang="es-AR" sz="6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idx="1"/>
          </p:nvPr>
        </p:nvSpPr>
        <p:spPr>
          <a:xfrm>
            <a:off x="505662" y="2836240"/>
            <a:ext cx="9235237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aplicaciones para iPhone son un mercado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aplicaciones para 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 tienen más de 3,000 millones de descargas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han dejado sus trabajos para convertirse en desarrolladores de tiempo completo de iPhone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conocen </a:t>
            </a:r>
            <a:r>
              <a:rPr lang="es-AR" sz="32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funcionamiento del programa</a:t>
            </a:r>
            <a:endParaRPr lang="es-AR" sz="32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Shape 239"/>
          <p:cNvSpPr/>
          <p:nvPr/>
        </p:nvSpPr>
        <p:spPr>
          <a:xfrm>
            <a:off x="9810750" y="5689600"/>
            <a:ext cx="1441450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¡Elíjame!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9810750" y="7073900"/>
            <a:ext cx="144144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¡Elíjame!</a:t>
            </a:r>
            <a:endParaRPr lang="es-AR" sz="2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1316368" y="5689600"/>
            <a:ext cx="14223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Elíjame</a:t>
            </a: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</a:p>
        </p:txBody>
      </p:sp>
      <p:sp>
        <p:nvSpPr>
          <p:cNvPr id="242" name="Shape 242"/>
          <p:cNvSpPr/>
          <p:nvPr/>
        </p:nvSpPr>
        <p:spPr>
          <a:xfrm>
            <a:off x="11316368" y="7073900"/>
            <a:ext cx="1358231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Elíjame</a:t>
            </a: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</a:p>
        </p:txBody>
      </p:sp>
      <p:sp>
        <p:nvSpPr>
          <p:cNvPr id="243" name="Shape 243"/>
          <p:cNvSpPr/>
          <p:nvPr/>
        </p:nvSpPr>
        <p:spPr>
          <a:xfrm>
            <a:off x="12865768" y="7073900"/>
            <a:ext cx="1748590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¡</a:t>
            </a: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Págueme</a:t>
            </a:r>
            <a:r>
              <a:rPr lang="en-US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479550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¡Elíjame!</a:t>
            </a:r>
            <a:endParaRPr lang="es-AR" sz="2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9846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Usuarios vs. </a:t>
            </a: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Programadores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812800" y="222712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usuarios ven a las computadoras como un conjunto de herramientas: procesador de texto, hoja de cálculo, mapa, listado de cosas para hacer, etc. </a:t>
            </a:r>
            <a:endParaRPr lang="es-AR" sz="32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aprenden sobre el “funcionamiento” de la computadora y su lenguaje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tienen 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algunas herramientas que los ayudan a construir nuevas herramientas</a:t>
            </a:r>
            <a:endParaRPr lang="es-AR" sz="32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veces, los programadores escriben herramientas para muchos usuarios y, en ocasiones, escriben pequeños “asistentes” para poder automatizar una tarea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¿Por qué ser un programador</a:t>
            </a: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812800" y="19113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que una tarea se realice –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 y programador</a:t>
            </a:r>
            <a:endParaRPr lang="es-AR" sz="3600" b="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Limpiar los datos de relevamiento</a:t>
            </a:r>
            <a:endParaRPr lang="es-AR"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producir algo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otros utilizarán – trabajo de programación</a:t>
            </a:r>
            <a:endParaRPr lang="es-AR" sz="3600" b="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Resolver un problema de rendimiento en el software Sakai</a:t>
            </a:r>
            <a:endParaRPr lang="es-AR"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Agregar un registro de visitas en un sitio web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5292" y="114826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182064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44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Computadora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44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Hardware + Software</a:t>
            </a:r>
            <a:endParaRPr lang="es-AR" sz="44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Redes</a:t>
            </a:r>
            <a:endParaRPr lang="es-AR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7206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9107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262418" y="6137592"/>
            <a:ext cx="14086390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endParaRPr lang="es-AR" sz="2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endParaRPr lang="es-AR" sz="28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Desde el punto de vista del creador del software, nosotros construimos el software. Los usuarios finales (partes interesadas/actores) son nuestros maestros. Queremos complacerlos porque, con frecuencia</a:t>
            </a:r>
            <a:r>
              <a:rPr lang="es-AR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nos pagan si están conformes con el trabajo. Sin embargo, los datos, la información y las redes son un problema que tenemos que resolver nosotros por ellos. El hardware y el software son nuestros amigos, y nuestros aliados, en esta misión.  </a:t>
            </a:r>
            <a:endParaRPr lang="es-AR" sz="2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endParaRPr lang="es-AR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429504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Información</a:t>
            </a:r>
            <a:endParaRPr lang="es-AR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540848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Datos</a:t>
            </a:r>
            <a:endParaRPr lang="es-AR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7489171" y="1639073"/>
            <a:ext cx="1699355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</a:t>
            </a:r>
            <a:endParaRPr lang="es-AR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577050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Programador</a:t>
            </a:r>
            <a:endParaRPr lang="es-AR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10024759" y="2479513"/>
            <a:ext cx="915646" cy="883981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6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 un código? ¿Un Software? ¿Y un Programa</a:t>
            </a:r>
            <a:r>
              <a:rPr lang="es-AR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s-AR" sz="6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320790" y="1638448"/>
            <a:ext cx="150333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secuencia de instrucciones guardadas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una pequeña parte de nuestra inteligencia en la computadora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Resolvemos algo, lo codificamos y se lo damos a otro para que ahorre tiempo y energía tratando de resolverlo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obra de arte creativo,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especial cuando hacemos un buen trabajo con la experiencia del usuario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https://www.youtube.com/watch?v=gwWRjvwlLKg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25536" y="1942145"/>
            <a:ext cx="6460119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</a:t>
            </a: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adelante</a:t>
            </a:r>
            <a:endParaRPr lang="es-AR" sz="24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Manta 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caldera derecha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caldera izquierda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nalgas izquierdas</a:t>
            </a:r>
            <a:endParaRPr lang="es-AR"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nalgas derechas</a:t>
            </a:r>
            <a:endParaRPr lang="es-AR"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  <a:endParaRPr lang="es-AR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70554" y="1732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Introducción 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2538911" y="1420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677</TotalTime>
  <Words>983</Words>
  <Application>Microsoft Office PowerPoint</Application>
  <PresentationFormat>Personalizado</PresentationFormat>
  <Paragraphs>167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071215_powerpoint_template_b</vt:lpstr>
      <vt:lpstr>¿Por qué programar?</vt:lpstr>
      <vt:lpstr>Las computadoras quieren ser útiles...</vt:lpstr>
      <vt:lpstr>Los programadores anticipan necesidades</vt:lpstr>
      <vt:lpstr>Usuarios vs. Programadores</vt:lpstr>
      <vt:lpstr>¿Por qué ser un programador?</vt:lpstr>
      <vt:lpstr>Presentación de PowerPoint</vt:lpstr>
      <vt:lpstr>¿Qué es un código? ¿Un Software? ¿Y un Programa?</vt:lpstr>
      <vt:lpstr>Programas para Humanos...</vt:lpstr>
      <vt:lpstr>Programas para Humanos...</vt:lpstr>
      <vt:lpstr>Programas para Humanos...</vt:lpstr>
      <vt:lpstr>Programas para Humanos...</vt:lpstr>
      <vt:lpstr>Programas para Python...</vt:lpstr>
      <vt:lpstr>Programas para Python...</vt:lpstr>
      <vt:lpstr>Presentación de PowerPoint</vt:lpstr>
      <vt:lpstr>Arquitectura del Hardware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Alicia</cp:lastModifiedBy>
  <cp:revision>116</cp:revision>
  <dcterms:modified xsi:type="dcterms:W3CDTF">2019-06-27T16:03:22Z</dcterms:modified>
</cp:coreProperties>
</file>