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97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95" r:id="rId13"/>
    <p:sldId id="278" r:id="rId14"/>
    <p:sldId id="279" r:id="rId15"/>
    <p:sldId id="302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/>
    <p:restoredTop sz="93590"/>
  </p:normalViewPr>
  <p:slideViewPr>
    <p:cSldViewPr snapToGrid="0" snapToObjects="1">
      <p:cViewPr>
        <p:scale>
          <a:sx n="50" d="100"/>
          <a:sy n="50" d="100"/>
        </p:scale>
        <p:origin x="-758" y="-39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Expressions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7200" dirty="0" smtClean="0">
                <a:solidFill>
                  <a:srgbClr val="FFFF00"/>
                </a:solidFill>
              </a:rPr>
              <a:t>Expresiones</a:t>
            </a:r>
            <a:endParaRPr lang="es-AR" sz="7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Diferentes Types (Tipos) de Número</a:t>
            </a:r>
            <a:endParaRPr lang="es-AR" sz="7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12799" y="2584737"/>
            <a:ext cx="8828157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números tienen dos types (tipos)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Enteros (int)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b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Números con punto flotante (float)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que tienen decimales: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Hay otros tipos de números: son variantes entre los números decimales y los números enteros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32178" y="85495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Conversiones de </a:t>
            </a:r>
            <a:r>
              <a:rPr lang="es-AR" sz="7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(Tipo)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idx="1"/>
          </p:nvPr>
        </p:nvSpPr>
        <p:spPr>
          <a:xfrm>
            <a:off x="812800" y="1657365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introduce un número entero y un decimal en una expresión, el entero (int) se convierte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implícitamente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 uno decimal (float)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Puede controlar esto con las funciones incorporadas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 y float()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9048750" y="217478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División de Números Enteros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idx="1"/>
          </p:nvPr>
        </p:nvSpPr>
        <p:spPr>
          <a:xfrm>
            <a:off x="899543" y="2332117"/>
            <a:ext cx="6063493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división de números enteros arroja un resultado con punto flotante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295893" y="7511771"/>
            <a:ext cx="9231882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división de enteros era diferente en Python 2.x</a:t>
            </a:r>
            <a:endParaRPr lang="es-AR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111167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Conversiones de Cadenas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idx="1"/>
          </p:nvPr>
        </p:nvSpPr>
        <p:spPr>
          <a:xfrm>
            <a:off x="812800" y="3105150"/>
            <a:ext cx="698256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Puede también utilizar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realizar conversiones entre cadenas y enteros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Obtendrá un </a:t>
            </a:r>
            <a:r>
              <a:rPr lang="es-AR" sz="3600" b="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 la cadena no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contiene caracteres numéricos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8470900" y="11493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2600" b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600" b="1" i="0" u="none" strike="noStrike" cap="none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s-AR" sz="2600" b="1" smtClean="0">
                <a:solidFill>
                  <a:srgbClr val="E06666"/>
                </a:solidFill>
                <a:latin typeface="Courier New" pitchFamily="49" charset="0"/>
                <a:ea typeface="Arial" charset="0"/>
                <a:cs typeface="Courier New" pitchFamily="49" charset="0"/>
                <a:sym typeface="Cabin"/>
              </a:rPr>
              <a:t>Trazas de rastreo (llamada más reciente a lo último</a:t>
            </a:r>
            <a:r>
              <a:rPr lang="es-AR" sz="2600" b="1" smtClean="0">
                <a:solidFill>
                  <a:srgbClr val="E06666"/>
                </a:solidFill>
                <a:latin typeface="Courier New" pitchFamily="49" charset="0"/>
                <a:ea typeface="Arial" charset="0"/>
                <a:cs typeface="Courier New" pitchFamily="49" charset="0"/>
                <a:sym typeface="Courier New"/>
              </a:rPr>
              <a:t>): </a:t>
            </a:r>
            <a:r>
              <a:rPr lang="es-AR" sz="2600" b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Archivo "&lt;stdin&gt;", línea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s-AR" sz="2600" b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Can't convert 'int' object to str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AR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2600" b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'hola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AR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s-AR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s-AR" sz="2600" b="1" smtClean="0">
                <a:solidFill>
                  <a:srgbClr val="E06666"/>
                </a:solidFill>
                <a:latin typeface="Courier New" pitchFamily="49" charset="0"/>
                <a:ea typeface="Arial" charset="0"/>
                <a:cs typeface="Courier New" pitchFamily="49" charset="0"/>
                <a:sym typeface="Cabin"/>
              </a:rPr>
              <a:t>Trazas de rastreo (llamada más reciente a lo último</a:t>
            </a:r>
            <a:r>
              <a:rPr lang="es-AR" sz="2600" b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):  Archivo "&lt;stdin&gt;", línea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s-AR" sz="2600" b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with base 10: 'x'</a:t>
            </a:r>
            <a:endParaRPr lang="es-AR" sz="2600" b="1" i="0" u="none" strike="noStrike" cap="none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(Entrada)  del Usuario</a:t>
            </a:r>
            <a:endParaRPr lang="es-AR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6848878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instruirle a Python que haga una pausa y </a:t>
            </a:r>
            <a:r>
              <a:rPr lang="es-AR" sz="38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lea los datos del usuario con la función </a:t>
            </a:r>
            <a:r>
              <a:rPr lang="es-AR" sz="38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endParaRPr lang="es-AR" sz="38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función </a:t>
            </a:r>
            <a:r>
              <a:rPr lang="es-AR" sz="38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s-AR" sz="38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regresa a la cadena</a:t>
            </a:r>
            <a:endParaRPr lang="es-AR" sz="38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AR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AR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('Quién es usted'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AR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'Bienvenido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s-AR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s-AR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638180" y="4972051"/>
            <a:ext cx="462761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Quién es usted</a:t>
            </a: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Bienvenido Chuck</a:t>
            </a:r>
            <a:endParaRPr lang="es-AR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7200" dirty="0" smtClean="0">
                <a:solidFill>
                  <a:srgbClr val="FFFF00"/>
                </a:solidFill>
              </a:rPr>
              <a:t>Crear un Programa</a:t>
            </a:r>
            <a:endParaRPr lang="es-AR" sz="7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Expresiones Numéricas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idx="1"/>
          </p:nvPr>
        </p:nvSpPr>
        <p:spPr>
          <a:xfrm>
            <a:off x="612280" y="215031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Dada la falta de símbolos matem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áticos en los teclados de la computadora, utilizamos el “lenguaje de la computadora” para expresar las operaciones matemáticas clásicas</a:t>
            </a:r>
            <a:endParaRPr lang="es-AR" sz="36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asterisco es la multiplicación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potenciación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(elevar a la potencia) tiene un aspecto diferente que en matemáticas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580370056"/>
              </p:ext>
            </p:extLst>
          </p:nvPr>
        </p:nvGraphicFramePr>
        <p:xfrm>
          <a:off x="10137280" y="230588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2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Operador</a:t>
                      </a:r>
                      <a:endParaRPr lang="es-AR" sz="32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2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Operación</a:t>
                      </a:r>
                      <a:endParaRPr lang="es-AR" sz="32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  <a:endParaRPr lang="es-AR" sz="31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Suma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  <a:endParaRPr lang="es-AR" sz="31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Resta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  <a:endParaRPr lang="es-AR" sz="31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Multiplicación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  <a:endParaRPr lang="es-AR" sz="31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División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  <a:endParaRPr lang="es-AR" sz="31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Potencia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  <a:endParaRPr lang="es-AR" sz="31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Resto</a:t>
                      </a:r>
                      <a:endParaRPr lang="es-AR" sz="31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250965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597665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3836940732"/>
              </p:ext>
            </p:extLst>
          </p:nvPr>
        </p:nvGraphicFramePr>
        <p:xfrm>
          <a:off x="11307640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4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Operador</a:t>
                      </a:r>
                      <a:endParaRPr lang="es-AR" sz="24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4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Operación</a:t>
                      </a:r>
                      <a:endParaRPr lang="es-AR" sz="24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  <a:endParaRPr lang="es-AR" sz="23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Suma</a:t>
                      </a:r>
                      <a:endParaRPr lang="es-AR" sz="23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  <a:endParaRPr lang="es-AR" sz="23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Resta</a:t>
                      </a:r>
                      <a:endParaRPr lang="es-AR" sz="23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  <a:endParaRPr lang="es-AR" sz="23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Multiplicación</a:t>
                      </a:r>
                      <a:endParaRPr lang="es-AR" sz="23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  <a:endParaRPr lang="es-AR" sz="23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División</a:t>
                      </a:r>
                      <a:endParaRPr lang="es-AR" sz="23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  <a:endParaRPr lang="es-AR" sz="23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Potencia</a:t>
                      </a:r>
                      <a:endParaRPr lang="es-AR" sz="23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  <a:endParaRPr lang="es-AR" sz="2300" b="0" i="0" u="none" noProof="0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2300" b="0" i="0" u="none" noProof="0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Resto</a:t>
                      </a:r>
                      <a:endParaRPr lang="es-AR" sz="2300" b="0" i="0" u="none" noProof="0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956565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7956565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331090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96265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340740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096265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020065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324865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12800" y="99732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Expresiones Numéricas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 de Evaluación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812800" y="205005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introducimos una cadena de operadores,                                         Python debe saber cuál tiene que hacer primero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 recibe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nombre de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precedencia del operador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Ahora, ¿qué operador “tiene precedencia” sobre los otros?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756025" y="6548995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Reglas de Precedencia del Operador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xfrm>
            <a:off x="796090" y="223050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la regla de precedencia más alta a la regla de precedencia más baja: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Siempre se respetan los paréntesis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Potenciación (elevar a la potencia)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Multiplicación, división, resto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Suma y resta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Izquierda a derecha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11509514" y="3289795"/>
            <a:ext cx="3891764" cy="3020428"/>
            <a:chOff x="0" y="-210126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210126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Paréntesis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Potencia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Multiplicación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Suma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Izquierda a derecha</a:t>
              </a:r>
              <a:endPara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112428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67368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81990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13418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48170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77248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93427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706788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44242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44335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58427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Paréntesis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Potencia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Multiplicación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Suma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s-AR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Izquierda a derecha</a:t>
              </a:r>
              <a:endPara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617005"/>
            <a:ext cx="13846924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Precedencia del Operador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812800" y="2672047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Recuerde las reglas de arriba hacia abajo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escribe un código,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utilice paréntesis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escribe un código,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 las expresiones matemáticas más simples que le sea posible para que sean fáciles de entender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Divida las series de operaciones matemáticas largas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que sean más claras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2123271"/>
            <a:ext cx="3249613" cy="2324099"/>
            <a:chOff x="0" y="0"/>
            <a:chExt cx="2541585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s-AR" sz="31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Paréntesis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s-AR" sz="31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Potencia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s-AR" sz="31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Multiplicación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s-AR" sz="31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Suma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s-AR" sz="31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Izquierda a derecha</a:t>
              </a:r>
              <a:endParaRPr lang="es-AR" sz="3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Significa </a:t>
            </a:r>
            <a:r>
              <a:rPr lang="en-US" sz="7600" b="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7600" b="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760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(Tipo)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xfrm>
            <a:off x="628990" y="1791045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 Python, las variables, literales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constantes tienen un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(tipo)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sabe la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diferencia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entre un número entero y una cadena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 ejemplo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significa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“suma”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 se trata de número y “concatenación” si se trata de una cadena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ddd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print(ddd)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eee = 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 + 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'a </a:t>
            </a:r>
            <a:r>
              <a:rPr lang="en-US" sz="2800" b="1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print(eee)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concatenación = unión</a:t>
            </a:r>
            <a:endParaRPr lang="es-AR" sz="36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“Type” (Tipo) Importa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idx="1"/>
          </p:nvPr>
        </p:nvSpPr>
        <p:spPr>
          <a:xfrm>
            <a:off x="645700" y="2167299"/>
            <a:ext cx="7300056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sabe cual es el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</a:t>
            </a:r>
            <a:endParaRPr lang="es-AR" sz="36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Algunas operaciones están prohibidas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se puede </a:t>
            </a:r>
            <a:r>
              <a:rPr lang="es-AR" sz="3600" b="0" i="0" u="none" strike="noStrike" cap="none" dirty="0" smtClean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“agregar</a:t>
            </a: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  <a:r>
              <a:rPr lang="es-AR" sz="3600" b="0" i="0" u="none" strike="noStrike" cap="none" dirty="0" smtClean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una cadena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preguntarle a Python de qué tipo se trata con la función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eee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 +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'a </a:t>
            </a:r>
            <a:r>
              <a:rPr lang="en-US" sz="2800" b="1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 = eee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s-AR" sz="2800" b="1" dirty="0">
                <a:solidFill>
                  <a:srgbClr val="E06666"/>
                </a:solidFill>
                <a:latin typeface="Courier New" pitchFamily="49" charset="0"/>
                <a:ea typeface="Arial" charset="0"/>
                <a:cs typeface="Courier New" pitchFamily="49" charset="0"/>
                <a:sym typeface="Cabin"/>
              </a:rPr>
              <a:t>Trazas de rastreo (llamada más reciente a lo último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):  </a:t>
            </a:r>
            <a:r>
              <a:rPr lang="en-US" sz="28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"&lt;stdin&gt;", </a:t>
            </a:r>
            <a:r>
              <a:rPr lang="en-US" sz="28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1, in &lt;module&gt;TypeError: Can't convert 'int' object to str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(eee)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2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2" y="4504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531480" y="1550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3967</TotalTime>
  <Words>1039</Words>
  <Application>Microsoft Office PowerPoint</Application>
  <PresentationFormat>Personalizado</PresentationFormat>
  <Paragraphs>221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071215_powerpoint_template_b</vt:lpstr>
      <vt:lpstr>Expresiones</vt:lpstr>
      <vt:lpstr>Expresiones Numéricas</vt:lpstr>
      <vt:lpstr>Expresiones Numéricas</vt:lpstr>
      <vt:lpstr>Orden de Evaluación</vt:lpstr>
      <vt:lpstr>Reglas de Precedencia del Operador</vt:lpstr>
      <vt:lpstr>Presentación de PowerPoint</vt:lpstr>
      <vt:lpstr>Precedencia del Operador</vt:lpstr>
      <vt:lpstr>¿Qué Significa “Type” (Tipo)?</vt:lpstr>
      <vt:lpstr>El “Type” (Tipo) Importa</vt:lpstr>
      <vt:lpstr>Diferentes Types (Tipos) de Número</vt:lpstr>
      <vt:lpstr>Conversiones de Type (Tipo)</vt:lpstr>
      <vt:lpstr>División de Números Enteros</vt:lpstr>
      <vt:lpstr>Conversiones de Cadenas</vt:lpstr>
      <vt:lpstr>Input (Entrada)  del Usuario</vt:lpstr>
      <vt:lpstr>Crear un Programa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dc:creator>Julia</dc:creator>
  <cp:lastModifiedBy>Alicia</cp:lastModifiedBy>
  <cp:revision>106</cp:revision>
  <dcterms:modified xsi:type="dcterms:W3CDTF">2019-06-27T16:20:08Z</dcterms:modified>
</cp:coreProperties>
</file>