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7" r:id="rId1"/>
  </p:sldMasterIdLst>
  <p:notesMasterIdLst>
    <p:notesMasterId r:id="rId22"/>
  </p:notesMasterIdLst>
  <p:sldIdLst>
    <p:sldId id="298" r:id="rId2"/>
    <p:sldId id="291" r:id="rId3"/>
    <p:sldId id="270" r:id="rId4"/>
    <p:sldId id="292" r:id="rId5"/>
    <p:sldId id="293" r:id="rId6"/>
    <p:sldId id="294" r:id="rId7"/>
    <p:sldId id="274" r:id="rId8"/>
    <p:sldId id="275" r:id="rId9"/>
    <p:sldId id="276" r:id="rId10"/>
    <p:sldId id="277" r:id="rId11"/>
    <p:sldId id="295" r:id="rId12"/>
    <p:sldId id="279" r:id="rId13"/>
    <p:sldId id="296" r:id="rId14"/>
    <p:sldId id="280" r:id="rId15"/>
    <p:sldId id="281" r:id="rId16"/>
    <p:sldId id="282" r:id="rId17"/>
    <p:sldId id="283" r:id="rId18"/>
    <p:sldId id="284" r:id="rId19"/>
    <p:sldId id="285" r:id="rId20"/>
    <p:sldId id="297" r:id="rId2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B8F067E2-09F7-453C-9FDD-70E00E45BC5A}">
  <a:tblStyle styleId="{B8F067E2-09F7-453C-9FDD-70E00E45BC5A}"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95"/>
    <p:restoredTop sz="93684"/>
  </p:normalViewPr>
  <p:slideViewPr>
    <p:cSldViewPr snapToGrid="0" snapToObjects="1">
      <p:cViewPr varScale="1">
        <p:scale>
          <a:sx n="57" d="100"/>
          <a:sy n="57" d="100"/>
        </p:scale>
        <p:origin x="-432" y="-8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2471902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735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259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s-AR" sz="2000" b="0" i="0" u="none" strike="noStrike" cap="none" noProof="0" dirty="0" smtClean="0">
                <a:latin typeface="Merriweather Sans"/>
                <a:ea typeface="Merriweather Sans"/>
                <a:cs typeface="Merriweather Sans"/>
                <a:sym typeface="Merriweather Sans"/>
              </a:rPr>
              <a:t>¿Quién ha visto una traza de rastreo en CTools?</a:t>
            </a:r>
            <a:endParaRPr lang="es-AR" sz="2000" b="0" i="0" u="none" strike="noStrike" cap="none" noProof="0" dirty="0">
              <a:latin typeface="Merriweather Sans"/>
              <a:ea typeface="Merriweather Sans"/>
              <a:cs typeface="Merriweather Sans"/>
              <a:sym typeface="Merriweather Sans"/>
            </a:endParaRPr>
          </a:p>
        </p:txBody>
      </p:sp>
    </p:spTree>
    <p:extLst>
      <p:ext uri="{BB962C8B-B14F-4D97-AF65-F5344CB8AC3E}">
        <p14:creationId xmlns:p14="http://schemas.microsoft.com/office/powerpoint/2010/main" val="609257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612" name="Shape 6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s-AR" sz="2000" b="0" i="0" u="none" strike="noStrike" cap="none" noProof="0" dirty="0" smtClean="0">
                <a:latin typeface="Merriweather Sans"/>
                <a:ea typeface="Merriweather Sans"/>
                <a:cs typeface="Merriweather Sans"/>
                <a:sym typeface="Merriweather Sans"/>
              </a:rPr>
              <a:t>¿Quién ha visto una traza de rastreo en CTools?</a:t>
            </a:r>
            <a:endParaRPr lang="es-AR" sz="2000" b="0" i="0" u="none" strike="noStrike" cap="none" noProof="0" dirty="0">
              <a:latin typeface="Merriweather Sans"/>
              <a:ea typeface="Merriweather Sans"/>
              <a:cs typeface="Merriweather Sans"/>
              <a:sym typeface="Merriweather Sans"/>
            </a:endParaRPr>
          </a:p>
        </p:txBody>
      </p:sp>
    </p:spTree>
    <p:extLst>
      <p:ext uri="{BB962C8B-B14F-4D97-AF65-F5344CB8AC3E}">
        <p14:creationId xmlns:p14="http://schemas.microsoft.com/office/powerpoint/2010/main" val="1579086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Shape 6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32" name="Shape 6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345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44" name="Shape 6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57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Shape 6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66" name="Shape 6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47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Shape 6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73" name="Shape 6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890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80" name="Shape 6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555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411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1336138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018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85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5156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069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773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79" name="Shape 5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8567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87" name="Shape 5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754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Shape 5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93" name="Shape 5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0398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9968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32"/>
        <p:cNvGrpSpPr/>
        <p:nvPr/>
      </p:nvGrpSpPr>
      <p:grpSpPr>
        <a:xfrm>
          <a:off x="0" y="0"/>
          <a:ext cx="0" cy="0"/>
          <a:chOff x="0" y="0"/>
          <a:chExt cx="0" cy="0"/>
        </a:xfrm>
      </p:grpSpPr>
    </p:spTree>
    <p:extLst>
      <p:ext uri="{BB962C8B-B14F-4D97-AF65-F5344CB8AC3E}">
        <p14:creationId xmlns:p14="http://schemas.microsoft.com/office/powerpoint/2010/main" val="61589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smtClean="0"/>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smtClean="0"/>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smtClean="0"/>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Picture 10" descr="Top_Bar_Background.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3002701" cy="446276"/>
          </a:xfrm>
          <a:prstGeom prst="rect">
            <a:avLst/>
          </a:prstGeom>
          <a:noFill/>
        </p:spPr>
        <p:txBody>
          <a:bodyPr wrap="none" rtlCol="0">
            <a:spAutoFit/>
          </a:bodyPr>
          <a:lstStyle/>
          <a:p>
            <a:r>
              <a:rPr lang="en-US" sz="2300" dirty="0" smtClean="0">
                <a:solidFill>
                  <a:srgbClr val="FFFFFF"/>
                </a:solidFill>
                <a:latin typeface="Lucida Grande"/>
                <a:cs typeface="Lucida Grande"/>
              </a:rPr>
              <a:t>Conditional</a:t>
            </a:r>
            <a:r>
              <a:rPr lang="en-US" sz="2300" baseline="0" dirty="0" smtClean="0">
                <a:solidFill>
                  <a:srgbClr val="FFFFFF"/>
                </a:solidFill>
                <a:latin typeface="Lucida Grande"/>
                <a:cs typeface="Lucida Grande"/>
              </a:rPr>
              <a:t> – Part 2</a:t>
            </a:r>
            <a:endParaRPr lang="en-US" sz="2300" dirty="0">
              <a:solidFill>
                <a:srgbClr val="FFFFFF"/>
              </a:solidFill>
              <a:latin typeface="Lucida Grande"/>
              <a:cs typeface="Lucida Grande"/>
            </a:endParaRP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smtClean="0">
                <a:solidFill>
                  <a:schemeClr val="bg1"/>
                </a:solidFill>
                <a:latin typeface="Georgia"/>
                <a:cs typeface="Georgia"/>
              </a:rPr>
              <a:t>PYTHON</a:t>
            </a:r>
            <a:r>
              <a:rPr lang="en-US" sz="1700" baseline="0" dirty="0" smtClean="0">
                <a:solidFill>
                  <a:schemeClr val="bg1"/>
                </a:solidFill>
                <a:latin typeface="Georgia"/>
                <a:cs typeface="Georgia"/>
              </a:rPr>
              <a:t> FOR</a:t>
            </a:r>
          </a:p>
          <a:p>
            <a:pPr algn="ctr"/>
            <a:r>
              <a:rPr lang="en-US" sz="1700" baseline="0" dirty="0" smtClean="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15" r:id="rId10"/>
    <p:sldLayoutId id="2147483716" r:id="rId11"/>
  </p:sldLayoutIdLst>
  <p:timing>
    <p:tnLst>
      <p:par>
        <p:cTn id="1" dur="indefinite" restart="never" nodeType="tmRoot"/>
      </p:par>
    </p:tnLst>
  </p:timing>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rgbClr val="FFFF00"/>
                </a:solidFill>
              </a:rPr>
              <a:t>Más Patrones de Ejecución Condicional</a:t>
            </a:r>
            <a:endParaRPr lang="es-AR" dirty="0">
              <a:solidFill>
                <a:srgbClr val="FFFF00"/>
              </a:solidFill>
            </a:endParaRPr>
          </a:p>
        </p:txBody>
      </p:sp>
      <p:sp>
        <p:nvSpPr>
          <p:cNvPr id="3" name="2 CuadroTexto"/>
          <p:cNvSpPr txBox="1"/>
          <p:nvPr/>
        </p:nvSpPr>
        <p:spPr>
          <a:xfrm>
            <a:off x="12501688" y="149374"/>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4" name="3 CuadroTexto"/>
          <p:cNvSpPr txBox="1"/>
          <p:nvPr/>
        </p:nvSpPr>
        <p:spPr>
          <a:xfrm>
            <a:off x="270554"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extLst>
      <p:ext uri="{BB962C8B-B14F-4D97-AF65-F5344CB8AC3E}">
        <p14:creationId xmlns:p14="http://schemas.microsoft.com/office/powerpoint/2010/main" val="540403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147704"/>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 cat notry.py </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astr = </a:t>
            </a:r>
            <a:r>
              <a:rPr lang="en-US" sz="3000" b="1" i="0" u="none" strike="noStrike" cap="none" dirty="0" smtClean="0">
                <a:solidFill>
                  <a:srgbClr val="FFFF00"/>
                </a:solidFill>
                <a:latin typeface="Courier New"/>
                <a:ea typeface="Courier New"/>
                <a:cs typeface="Courier New"/>
                <a:sym typeface="Courier New"/>
              </a:rPr>
              <a:t>'</a:t>
            </a:r>
            <a:r>
              <a:rPr lang="en-US" sz="3000" b="1" i="0" u="none" strike="noStrike" cap="none" dirty="0" err="1" smtClean="0">
                <a:solidFill>
                  <a:srgbClr val="FFFF00"/>
                </a:solidFill>
                <a:latin typeface="Courier New"/>
                <a:ea typeface="Courier New"/>
                <a:cs typeface="Courier New"/>
                <a:sym typeface="Courier New"/>
              </a:rPr>
              <a:t>Hola</a:t>
            </a:r>
            <a:r>
              <a:rPr lang="en-US" sz="3000" b="1" i="0" u="none" strike="noStrike" cap="none" dirty="0" smtClean="0">
                <a:solidFill>
                  <a:srgbClr val="FFFF00"/>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Bob</a:t>
            </a:r>
            <a:r>
              <a:rPr lang="en-U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istr = int(astr)</a:t>
            </a:r>
          </a:p>
          <a:p>
            <a:pPr lvl="0">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dirty="0">
                <a:solidFill>
                  <a:srgbClr val="FFFF00"/>
                </a:solidFill>
                <a:latin typeface="Courier New"/>
                <a:ea typeface="Courier New"/>
                <a:cs typeface="Courier New"/>
                <a:sym typeface="Courier New"/>
              </a:rPr>
              <a:t>('Primero</a:t>
            </a:r>
            <a:r>
              <a:rPr lang="en-US" sz="3000" b="1" i="0" u="none" strike="noStrike" cap="none" dirty="0" smtClean="0">
                <a:solidFill>
                  <a:srgbClr val="FFFF00"/>
                </a:solidFill>
                <a:latin typeface="Courier New"/>
                <a:ea typeface="Courier New"/>
                <a:cs typeface="Courier New"/>
                <a:sym typeface="Courier New"/>
              </a:rPr>
              <a:t>', istr)</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astr = '123</a:t>
            </a:r>
            <a:r>
              <a:rPr lang="en-U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istr = int(astr)</a:t>
            </a:r>
          </a:p>
          <a:p>
            <a:pPr lvl="0">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dirty="0">
                <a:solidFill>
                  <a:srgbClr val="FFFF00"/>
                </a:solidFill>
                <a:latin typeface="Courier New"/>
                <a:ea typeface="Courier New"/>
                <a:cs typeface="Courier New"/>
                <a:sym typeface="Courier New"/>
              </a:rPr>
              <a:t>('Segundo</a:t>
            </a:r>
            <a:r>
              <a:rPr lang="en-US" sz="3000" b="1" i="0" u="none" strike="noStrike" cap="none" dirty="0" smtClean="0">
                <a:solidFill>
                  <a:srgbClr val="FFFF00"/>
                </a:solidFill>
                <a:latin typeface="Courier New"/>
                <a:ea typeface="Courier New"/>
                <a:cs typeface="Courier New"/>
                <a:sym typeface="Courier New"/>
              </a:rPr>
              <a:t>', istr)</a:t>
            </a:r>
            <a:endParaRPr lang="en-US" sz="3000" b="1" i="0" u="none" strike="noStrike" cap="none" dirty="0">
              <a:solidFill>
                <a:srgbClr val="FFFF00"/>
              </a:solidFill>
              <a:latin typeface="Courier New"/>
              <a:ea typeface="Courier New"/>
              <a:cs typeface="Courier New"/>
              <a:sym typeface="Courier New"/>
            </a:endParaRP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600" u="none" strike="noStrike" cap="none" dirty="0" smtClean="0">
                <a:solidFill>
                  <a:schemeClr val="lt1"/>
                </a:solidFill>
                <a:latin typeface="Arial" charset="0"/>
                <a:ea typeface="Arial" charset="0"/>
                <a:cs typeface="Arial" charset="0"/>
                <a:sym typeface="Cabin"/>
              </a:rPr>
              <a:t>$ python3 notry.py </a:t>
            </a:r>
          </a:p>
          <a:p>
            <a:pPr lvl="0">
              <a:buClr>
                <a:schemeClr val="lt1"/>
              </a:buClr>
              <a:buSzPct val="25000"/>
            </a:pPr>
            <a:r>
              <a:rPr lang="es-ES" sz="3600" dirty="0" smtClean="0">
                <a:solidFill>
                  <a:srgbClr val="E06666"/>
                </a:solidFill>
                <a:latin typeface="Arial" charset="0"/>
                <a:ea typeface="Arial" charset="0"/>
                <a:cs typeface="Arial" charset="0"/>
                <a:sym typeface="Cabin"/>
              </a:rPr>
              <a:t>Traza de rastreo (llamada más reciente a la último):  Archivo "notry.py", línea 2, in &lt;module&gt;    </a:t>
            </a:r>
            <a:r>
              <a:rPr lang="es-ES" sz="3600" dirty="0" err="1" smtClean="0">
                <a:solidFill>
                  <a:srgbClr val="E06666"/>
                </a:solidFill>
                <a:latin typeface="Arial" charset="0"/>
                <a:ea typeface="Arial" charset="0"/>
                <a:cs typeface="Arial" charset="0"/>
                <a:sym typeface="Cabin"/>
              </a:rPr>
              <a:t>istr</a:t>
            </a:r>
            <a:r>
              <a:rPr lang="es-ES" sz="3600" dirty="0" smtClean="0">
                <a:solidFill>
                  <a:srgbClr val="E06666"/>
                </a:solidFill>
                <a:latin typeface="Arial" charset="0"/>
                <a:ea typeface="Arial" charset="0"/>
                <a:cs typeface="Arial" charset="0"/>
                <a:sym typeface="Cabin"/>
              </a:rPr>
              <a:t> = </a:t>
            </a:r>
            <a:r>
              <a:rPr lang="es-ES" sz="3600" dirty="0" err="1" smtClean="0">
                <a:solidFill>
                  <a:srgbClr val="E06666"/>
                </a:solidFill>
                <a:latin typeface="Arial" charset="0"/>
                <a:ea typeface="Arial" charset="0"/>
                <a:cs typeface="Arial" charset="0"/>
                <a:sym typeface="Cabin"/>
              </a:rPr>
              <a:t>int</a:t>
            </a:r>
            <a:r>
              <a:rPr lang="es-ES" sz="3600" dirty="0" smtClean="0">
                <a:solidFill>
                  <a:srgbClr val="E06666"/>
                </a:solidFill>
                <a:latin typeface="Arial" charset="0"/>
                <a:ea typeface="Arial" charset="0"/>
                <a:cs typeface="Arial" charset="0"/>
                <a:sym typeface="Cabin"/>
              </a:rPr>
              <a:t>(</a:t>
            </a:r>
            <a:r>
              <a:rPr lang="es-ES" sz="3600" dirty="0" err="1" smtClean="0">
                <a:solidFill>
                  <a:srgbClr val="E06666"/>
                </a:solidFill>
                <a:latin typeface="Arial" charset="0"/>
                <a:ea typeface="Arial" charset="0"/>
                <a:cs typeface="Arial" charset="0"/>
                <a:sym typeface="Cabin"/>
              </a:rPr>
              <a:t>astr</a:t>
            </a:r>
            <a:r>
              <a:rPr lang="es-ES" sz="3600" dirty="0" smtClean="0">
                <a:solidFill>
                  <a:srgbClr val="E06666"/>
                </a:solidFill>
                <a:latin typeface="Arial" charset="0"/>
                <a:ea typeface="Arial" charset="0"/>
                <a:cs typeface="Arial" charset="0"/>
                <a:sym typeface="Cabin"/>
              </a:rPr>
              <a:t>)</a:t>
            </a:r>
            <a:r>
              <a:rPr lang="es-ES" sz="3600" dirty="0" err="1" smtClean="0">
                <a:solidFill>
                  <a:srgbClr val="E06666"/>
                </a:solidFill>
                <a:latin typeface="Arial" charset="0"/>
                <a:ea typeface="Arial" charset="0"/>
                <a:cs typeface="Arial" charset="0"/>
                <a:sym typeface="Cabin"/>
              </a:rPr>
              <a:t>ValueError</a:t>
            </a:r>
            <a:r>
              <a:rPr lang="es-ES" sz="3600" dirty="0" smtClean="0">
                <a:solidFill>
                  <a:srgbClr val="E06666"/>
                </a:solidFill>
                <a:latin typeface="Arial" charset="0"/>
                <a:ea typeface="Arial" charset="0"/>
                <a:cs typeface="Arial" charset="0"/>
                <a:sym typeface="Cabin"/>
              </a:rPr>
              <a:t>: </a:t>
            </a:r>
            <a:r>
              <a:rPr lang="es-ES" sz="3600" dirty="0" err="1" smtClean="0">
                <a:solidFill>
                  <a:srgbClr val="E06666"/>
                </a:solidFill>
                <a:latin typeface="Arial" charset="0"/>
                <a:ea typeface="Arial" charset="0"/>
                <a:cs typeface="Arial" charset="0"/>
                <a:sym typeface="Cabin"/>
              </a:rPr>
              <a:t>invalid</a:t>
            </a:r>
            <a:r>
              <a:rPr lang="es-ES" sz="3600" dirty="0" smtClean="0">
                <a:solidFill>
                  <a:srgbClr val="E06666"/>
                </a:solidFill>
                <a:latin typeface="Arial" charset="0"/>
                <a:ea typeface="Arial" charset="0"/>
                <a:cs typeface="Arial" charset="0"/>
                <a:sym typeface="Cabin"/>
              </a:rPr>
              <a:t> literal </a:t>
            </a:r>
            <a:r>
              <a:rPr lang="es-ES" sz="3600" dirty="0" err="1" smtClean="0">
                <a:solidFill>
                  <a:srgbClr val="E06666"/>
                </a:solidFill>
                <a:latin typeface="Arial" charset="0"/>
                <a:ea typeface="Arial" charset="0"/>
                <a:cs typeface="Arial" charset="0"/>
                <a:sym typeface="Cabin"/>
              </a:rPr>
              <a:t>for</a:t>
            </a:r>
            <a:r>
              <a:rPr lang="es-ES" sz="3600" dirty="0" smtClean="0">
                <a:solidFill>
                  <a:srgbClr val="E06666"/>
                </a:solidFill>
                <a:latin typeface="Arial" charset="0"/>
                <a:ea typeface="Arial" charset="0"/>
                <a:cs typeface="Arial" charset="0"/>
                <a:sym typeface="Cabin"/>
              </a:rPr>
              <a:t> </a:t>
            </a:r>
            <a:r>
              <a:rPr lang="es-ES" sz="3600" dirty="0" err="1" smtClean="0">
                <a:solidFill>
                  <a:srgbClr val="E06666"/>
                </a:solidFill>
                <a:latin typeface="Arial" charset="0"/>
                <a:ea typeface="Arial" charset="0"/>
                <a:cs typeface="Arial" charset="0"/>
                <a:sym typeface="Cabin"/>
              </a:rPr>
              <a:t>int</a:t>
            </a:r>
            <a:r>
              <a:rPr lang="es-ES" sz="3600" dirty="0" smtClean="0">
                <a:solidFill>
                  <a:srgbClr val="E06666"/>
                </a:solidFill>
                <a:latin typeface="Arial" charset="0"/>
                <a:ea typeface="Arial" charset="0"/>
                <a:cs typeface="Arial" charset="0"/>
                <a:sym typeface="Cabin"/>
              </a:rPr>
              <a:t>() </a:t>
            </a:r>
            <a:r>
              <a:rPr lang="es-ES" sz="3600" dirty="0" err="1" smtClean="0">
                <a:solidFill>
                  <a:srgbClr val="E06666"/>
                </a:solidFill>
                <a:latin typeface="Arial" charset="0"/>
                <a:ea typeface="Arial" charset="0"/>
                <a:cs typeface="Arial" charset="0"/>
                <a:sym typeface="Cabin"/>
              </a:rPr>
              <a:t>with</a:t>
            </a:r>
            <a:r>
              <a:rPr lang="es-ES" sz="3600" dirty="0" smtClean="0">
                <a:solidFill>
                  <a:srgbClr val="E06666"/>
                </a:solidFill>
                <a:latin typeface="Arial" charset="0"/>
                <a:ea typeface="Arial" charset="0"/>
                <a:cs typeface="Arial" charset="0"/>
                <a:sym typeface="Cabin"/>
              </a:rPr>
              <a:t> base 10: 'Hola Bob'</a:t>
            </a:r>
            <a:endParaRPr lang="es-ES" sz="3600"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2532035"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3600" u="none" strike="noStrike" cap="none" dirty="0" smtClean="0">
                <a:solidFill>
                  <a:srgbClr val="E06666"/>
                </a:solidFill>
                <a:latin typeface="Arial" charset="0"/>
                <a:ea typeface="Arial" charset="0"/>
                <a:cs typeface="Arial" charset="0"/>
                <a:sym typeface="Cabin"/>
              </a:rPr>
              <a:t>Todo Terminado</a:t>
            </a:r>
            <a:endParaRPr lang="es-AR" sz="3600" u="none" strike="noStrike" cap="none" dirty="0">
              <a:solidFill>
                <a:srgbClr val="E06666"/>
              </a:solidFill>
              <a:latin typeface="Arial" charset="0"/>
              <a:ea typeface="Arial" charset="0"/>
              <a:cs typeface="Arial" charset="0"/>
              <a:sym typeface="Cabin"/>
            </a:endParaRPr>
          </a:p>
        </p:txBody>
      </p:sp>
      <p:sp>
        <p:nvSpPr>
          <p:cNvPr id="6" name="5 CuadroTexto"/>
          <p:cNvSpPr txBox="1"/>
          <p:nvPr/>
        </p:nvSpPr>
        <p:spPr>
          <a:xfrm>
            <a:off x="12501688" y="149374"/>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7" name="6 CuadroTexto"/>
          <p:cNvSpPr txBox="1"/>
          <p:nvPr/>
        </p:nvSpPr>
        <p:spPr>
          <a:xfrm>
            <a:off x="222013"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p:nvPr/>
        </p:nvSpPr>
        <p:spPr>
          <a:xfrm>
            <a:off x="2468884" y="4091999"/>
            <a:ext cx="51587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smtClean="0">
                <a:solidFill>
                  <a:srgbClr val="FFFF00"/>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cat notry.py </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astr = </a:t>
            </a:r>
            <a:r>
              <a:rPr lang="en-US" sz="3000" b="1" i="0" u="none" strike="noStrike" cap="none" dirty="0" smtClean="0">
                <a:solidFill>
                  <a:srgbClr val="FFFF00"/>
                </a:solidFill>
                <a:latin typeface="Courier New"/>
                <a:ea typeface="Courier New"/>
                <a:cs typeface="Courier New"/>
                <a:sym typeface="Courier New"/>
              </a:rPr>
              <a:t>'</a:t>
            </a:r>
            <a:r>
              <a:rPr lang="en-US" sz="3000" b="1" i="0" u="none" strike="noStrike" cap="none" dirty="0" err="1" smtClean="0">
                <a:solidFill>
                  <a:srgbClr val="FFFF00"/>
                </a:solidFill>
                <a:latin typeface="Courier New"/>
                <a:ea typeface="Courier New"/>
                <a:cs typeface="Courier New"/>
                <a:sym typeface="Courier New"/>
              </a:rPr>
              <a:t>Hola</a:t>
            </a:r>
            <a:r>
              <a:rPr lang="en-US" sz="3000" b="1" i="0" u="none" strike="noStrike" cap="none" dirty="0" smtClean="0">
                <a:solidFill>
                  <a:srgbClr val="FFFF00"/>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Bob</a:t>
            </a:r>
            <a:r>
              <a:rPr lang="en-U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istr = int(astr)</a:t>
            </a:r>
          </a:p>
          <a:p>
            <a:pPr lvl="0">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dirty="0">
                <a:solidFill>
                  <a:srgbClr val="FFFF00"/>
                </a:solidFill>
                <a:latin typeface="Courier New"/>
                <a:ea typeface="Courier New"/>
                <a:cs typeface="Courier New"/>
                <a:sym typeface="Courier New"/>
              </a:rPr>
              <a:t>('Primero</a:t>
            </a:r>
            <a:r>
              <a:rPr lang="en-US" sz="3000" b="1" i="0" u="none" strike="noStrike" cap="none" dirty="0" smtClean="0">
                <a:solidFill>
                  <a:srgbClr val="FFFF00"/>
                </a:solidFill>
                <a:latin typeface="Courier New"/>
                <a:ea typeface="Courier New"/>
                <a:cs typeface="Courier New"/>
                <a:sym typeface="Courier New"/>
              </a:rPr>
              <a:t>', istr)</a:t>
            </a:r>
            <a:endParaRPr lang="en-U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astr = '123</a:t>
            </a:r>
            <a:r>
              <a:rPr lang="en-U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istr = int(astr)</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smtClean="0">
                <a:solidFill>
                  <a:srgbClr val="FFFF00"/>
                </a:solidFill>
                <a:latin typeface="Courier New"/>
                <a:ea typeface="Courier New"/>
                <a:cs typeface="Courier New"/>
                <a:sym typeface="Courier New"/>
              </a:rPr>
              <a:t>print('Segundo', istr)</a:t>
            </a:r>
            <a:endParaRPr lang="en-US" sz="3000" b="1" i="0" u="none" strike="noStrike" cap="none" dirty="0">
              <a:solidFill>
                <a:srgbClr val="FFFF00"/>
              </a:solidFill>
              <a:latin typeface="Courier New"/>
              <a:ea typeface="Courier New"/>
              <a:cs typeface="Courier New"/>
              <a:sym typeface="Courier New"/>
            </a:endParaRPr>
          </a:p>
        </p:txBody>
      </p:sp>
      <p:sp>
        <p:nvSpPr>
          <p:cNvPr id="596" name="Shape 596"/>
          <p:cNvSpPr txBox="1"/>
          <p:nvPr/>
        </p:nvSpPr>
        <p:spPr>
          <a:xfrm>
            <a:off x="8039653" y="1046297"/>
            <a:ext cx="7660182"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 </a:t>
            </a:r>
            <a:r>
              <a:rPr lang="en-US" sz="3600" u="none" strike="noStrike" cap="none" dirty="0" smtClean="0">
                <a:solidFill>
                  <a:schemeClr val="lt1"/>
                </a:solidFill>
                <a:latin typeface="Arial" charset="0"/>
                <a:ea typeface="Arial" charset="0"/>
                <a:cs typeface="Arial" charset="0"/>
                <a:sym typeface="Cabin"/>
              </a:rPr>
              <a:t>python3 </a:t>
            </a:r>
            <a:r>
              <a:rPr lang="en-US" sz="3600" u="none" strike="noStrike" cap="none" dirty="0">
                <a:solidFill>
                  <a:schemeClr val="lt1"/>
                </a:solidFill>
                <a:latin typeface="Arial" charset="0"/>
                <a:ea typeface="Arial" charset="0"/>
                <a:cs typeface="Arial" charset="0"/>
                <a:sym typeface="Cabin"/>
              </a:rPr>
              <a:t>notry.py </a:t>
            </a:r>
          </a:p>
          <a:p>
            <a:pPr lvl="0">
              <a:buClr>
                <a:schemeClr val="lt1"/>
              </a:buClr>
              <a:buSzPct val="25000"/>
            </a:pPr>
            <a:r>
              <a:rPr lang="es-AR" sz="3600" dirty="0">
                <a:solidFill>
                  <a:srgbClr val="E06666"/>
                </a:solidFill>
                <a:latin typeface="Arial" charset="0"/>
                <a:ea typeface="Arial" charset="0"/>
                <a:cs typeface="Arial" charset="0"/>
                <a:sym typeface="Cabin"/>
              </a:rPr>
              <a:t>Trazas de rastreo (llamada más reciente a lo </a:t>
            </a:r>
            <a:r>
              <a:rPr lang="es-AR" sz="3600" dirty="0" smtClean="0">
                <a:solidFill>
                  <a:srgbClr val="E06666"/>
                </a:solidFill>
                <a:latin typeface="Arial" charset="0"/>
                <a:ea typeface="Arial" charset="0"/>
                <a:cs typeface="Arial" charset="0"/>
                <a:sym typeface="Cabin"/>
              </a:rPr>
              <a:t>último</a:t>
            </a:r>
            <a:r>
              <a:rPr lang="en-US" sz="3600" dirty="0" smtClean="0">
                <a:solidFill>
                  <a:srgbClr val="E06666"/>
                </a:solidFill>
                <a:latin typeface="Arial" charset="0"/>
                <a:ea typeface="Arial" charset="0"/>
                <a:cs typeface="Arial" charset="0"/>
                <a:sym typeface="Cabin"/>
              </a:rPr>
              <a:t>):  </a:t>
            </a:r>
            <a:r>
              <a:rPr lang="en-US" sz="3600" dirty="0" err="1" smtClean="0">
                <a:solidFill>
                  <a:srgbClr val="E06666"/>
                </a:solidFill>
                <a:latin typeface="Arial" charset="0"/>
                <a:ea typeface="Arial" charset="0"/>
                <a:cs typeface="Arial" charset="0"/>
                <a:sym typeface="Cabin"/>
              </a:rPr>
              <a:t>Archivo</a:t>
            </a:r>
            <a:r>
              <a:rPr lang="en-US" sz="3600" dirty="0" smtClean="0">
                <a:solidFill>
                  <a:srgbClr val="E06666"/>
                </a:solidFill>
                <a:latin typeface="Arial" charset="0"/>
                <a:ea typeface="Arial" charset="0"/>
                <a:cs typeface="Arial" charset="0"/>
                <a:sym typeface="Cabin"/>
              </a:rPr>
              <a:t> "notry.py</a:t>
            </a:r>
            <a:r>
              <a:rPr lang="en-US" sz="3600" dirty="0">
                <a:solidFill>
                  <a:srgbClr val="E06666"/>
                </a:solidFill>
                <a:latin typeface="Arial" charset="0"/>
                <a:ea typeface="Arial" charset="0"/>
                <a:cs typeface="Arial" charset="0"/>
                <a:sym typeface="Cabin"/>
              </a:rPr>
              <a:t>", </a:t>
            </a:r>
            <a:r>
              <a:rPr lang="en-US" sz="3600" dirty="0" err="1" smtClean="0">
                <a:solidFill>
                  <a:srgbClr val="E06666"/>
                </a:solidFill>
                <a:latin typeface="Arial" charset="0"/>
                <a:ea typeface="Arial" charset="0"/>
                <a:cs typeface="Arial" charset="0"/>
                <a:sym typeface="Cabin"/>
              </a:rPr>
              <a:t>línea</a:t>
            </a:r>
            <a:r>
              <a:rPr lang="en-US" sz="3600" dirty="0" smtClean="0">
                <a:solidFill>
                  <a:srgbClr val="E06666"/>
                </a:solidFill>
                <a:latin typeface="Arial" charset="0"/>
                <a:ea typeface="Arial" charset="0"/>
                <a:cs typeface="Arial" charset="0"/>
                <a:sym typeface="Cabin"/>
              </a:rPr>
              <a:t> </a:t>
            </a:r>
            <a:r>
              <a:rPr lang="en-US" sz="3600" dirty="0">
                <a:solidFill>
                  <a:srgbClr val="E06666"/>
                </a:solidFill>
                <a:latin typeface="Arial" charset="0"/>
                <a:ea typeface="Arial" charset="0"/>
                <a:cs typeface="Arial" charset="0"/>
                <a:sym typeface="Cabin"/>
              </a:rPr>
              <a:t>2, i</a:t>
            </a:r>
            <a:r>
              <a:rPr lang="en-US" sz="3600" dirty="0" smtClean="0">
                <a:solidFill>
                  <a:srgbClr val="E06666"/>
                </a:solidFill>
                <a:latin typeface="Arial" charset="0"/>
                <a:ea typeface="Arial" charset="0"/>
                <a:cs typeface="Arial" charset="0"/>
                <a:sym typeface="Cabin"/>
              </a:rPr>
              <a:t>n </a:t>
            </a:r>
            <a:r>
              <a:rPr lang="en-US" sz="3600" dirty="0">
                <a:solidFill>
                  <a:srgbClr val="E06666"/>
                </a:solidFill>
                <a:latin typeface="Arial" charset="0"/>
                <a:ea typeface="Arial" charset="0"/>
                <a:cs typeface="Arial" charset="0"/>
                <a:sym typeface="Cabin"/>
              </a:rPr>
              <a:t>&lt;module&gt;    istr = int(astr)ValueError: invalid literal for int() with base 10: </a:t>
            </a:r>
            <a:r>
              <a:rPr lang="en-US" sz="3600" dirty="0" smtClean="0">
                <a:solidFill>
                  <a:srgbClr val="E06666"/>
                </a:solidFill>
                <a:latin typeface="Arial" charset="0"/>
                <a:ea typeface="Arial" charset="0"/>
                <a:cs typeface="Arial" charset="0"/>
                <a:sym typeface="Cabin"/>
              </a:rPr>
              <a:t>'</a:t>
            </a:r>
            <a:r>
              <a:rPr lang="en-US" sz="3600" dirty="0" err="1" smtClean="0">
                <a:solidFill>
                  <a:srgbClr val="E06666"/>
                </a:solidFill>
                <a:latin typeface="Arial" charset="0"/>
                <a:ea typeface="Arial" charset="0"/>
                <a:cs typeface="Arial" charset="0"/>
                <a:sym typeface="Cabin"/>
              </a:rPr>
              <a:t>Hola</a:t>
            </a:r>
            <a:r>
              <a:rPr lang="en-US" sz="3600" dirty="0" smtClean="0">
                <a:solidFill>
                  <a:srgbClr val="E06666"/>
                </a:solidFill>
                <a:latin typeface="Arial" charset="0"/>
                <a:ea typeface="Arial" charset="0"/>
                <a:cs typeface="Arial" charset="0"/>
                <a:sym typeface="Cabin"/>
              </a:rPr>
              <a:t> </a:t>
            </a:r>
            <a:r>
              <a:rPr lang="en-US" sz="3600" dirty="0">
                <a:solidFill>
                  <a:srgbClr val="E06666"/>
                </a:solidFill>
                <a:latin typeface="Arial" charset="0"/>
                <a:ea typeface="Arial" charset="0"/>
                <a:cs typeface="Arial" charset="0"/>
                <a:sym typeface="Cabin"/>
              </a:rPr>
              <a:t>Bob'</a:t>
            </a:r>
            <a:endParaRPr lang="en-US" sz="3600" u="none" strike="noStrike" cap="none" dirty="0">
              <a:solidFill>
                <a:srgbClr val="E06666"/>
              </a:solidFill>
              <a:latin typeface="Arial" charset="0"/>
              <a:ea typeface="Arial" charset="0"/>
              <a:cs typeface="Arial" charset="0"/>
              <a:sym typeface="Cabin"/>
            </a:endParaRPr>
          </a:p>
        </p:txBody>
      </p:sp>
      <p:cxnSp>
        <p:nvCxnSpPr>
          <p:cNvPr id="597" name="Shape 597"/>
          <p:cNvCxnSpPr>
            <a:endCxn id="598" idx="1"/>
          </p:cNvCxnSpPr>
          <p:nvPr/>
        </p:nvCxnSpPr>
        <p:spPr>
          <a:xfrm>
            <a:off x="10837890" y="4272196"/>
            <a:ext cx="1855586" cy="1122385"/>
          </a:xfrm>
          <a:prstGeom prst="straightConnector1">
            <a:avLst/>
          </a:prstGeom>
          <a:noFill/>
          <a:ln w="76200" cap="rnd" cmpd="sng">
            <a:solidFill>
              <a:srgbClr val="E06666"/>
            </a:solidFill>
            <a:prstDash val="solid"/>
            <a:miter/>
            <a:headEnd type="stealth" w="med" len="med"/>
            <a:tailEnd type="none" w="med" len="med"/>
          </a:ln>
        </p:spPr>
      </p:cxnSp>
      <p:sp>
        <p:nvSpPr>
          <p:cNvPr id="598" name="Shape 598"/>
          <p:cNvSpPr txBox="1"/>
          <p:nvPr/>
        </p:nvSpPr>
        <p:spPr>
          <a:xfrm>
            <a:off x="12693476" y="4823081"/>
            <a:ext cx="2431194"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3600" u="none" strike="noStrike" cap="none" dirty="0" smtClean="0">
                <a:solidFill>
                  <a:srgbClr val="E06666"/>
                </a:solidFill>
                <a:latin typeface="Arial" charset="0"/>
                <a:ea typeface="Arial" charset="0"/>
                <a:cs typeface="Arial" charset="0"/>
                <a:sym typeface="Cabin"/>
              </a:rPr>
              <a:t>Todo Terminado</a:t>
            </a:r>
            <a:endParaRPr lang="es-AR" sz="3600" u="none" strike="noStrike" cap="none" dirty="0">
              <a:solidFill>
                <a:srgbClr val="E06666"/>
              </a:solidFill>
              <a:latin typeface="Arial" charset="0"/>
              <a:ea typeface="Arial" charset="0"/>
              <a:cs typeface="Arial" charset="0"/>
              <a:sym typeface="Cabin"/>
            </a:endParaRPr>
          </a:p>
        </p:txBody>
      </p:sp>
      <p:cxnSp>
        <p:nvCxnSpPr>
          <p:cNvPr id="6" name="Shape 604"/>
          <p:cNvCxnSpPr/>
          <p:nvPr/>
        </p:nvCxnSpPr>
        <p:spPr>
          <a:xfrm rot="10800000">
            <a:off x="1127215" y="5574171"/>
            <a:ext cx="1217400" cy="13499"/>
          </a:xfrm>
          <a:prstGeom prst="straightConnector1">
            <a:avLst/>
          </a:prstGeom>
          <a:noFill/>
          <a:ln w="76200" cap="rnd" cmpd="sng">
            <a:solidFill>
              <a:srgbClr val="E06666"/>
            </a:solidFill>
            <a:prstDash val="solid"/>
            <a:miter/>
            <a:headEnd type="stealth" w="med" len="med"/>
            <a:tailEnd type="none" w="med" len="med"/>
          </a:ln>
        </p:spPr>
      </p:cxnSp>
      <p:sp>
        <p:nvSpPr>
          <p:cNvPr id="7" name="Shape 605"/>
          <p:cNvSpPr txBox="1"/>
          <p:nvPr/>
        </p:nvSpPr>
        <p:spPr>
          <a:xfrm>
            <a:off x="174715" y="3120844"/>
            <a:ext cx="2169903" cy="2184300"/>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3600" u="none" strike="noStrike" cap="none" dirty="0" smtClean="0">
                <a:solidFill>
                  <a:srgbClr val="E06666"/>
                </a:solidFill>
                <a:latin typeface="Arial" charset="0"/>
                <a:ea typeface="Arial" charset="0"/>
                <a:cs typeface="Arial" charset="0"/>
                <a:sym typeface="Cabin"/>
              </a:rPr>
              <a:t>El programa se detiene aquí</a:t>
            </a:r>
            <a:endParaRPr lang="es-AR" sz="3600" u="none" strike="noStrike" cap="none" dirty="0">
              <a:solidFill>
                <a:srgbClr val="E06666"/>
              </a:solidFill>
              <a:latin typeface="Arial" charset="0"/>
              <a:ea typeface="Arial" charset="0"/>
              <a:cs typeface="Arial" charset="0"/>
              <a:sym typeface="Cabin"/>
            </a:endParaRPr>
          </a:p>
        </p:txBody>
      </p:sp>
      <p:sp>
        <p:nvSpPr>
          <p:cNvPr id="8" name="Shape 609"/>
          <p:cNvSpPr txBox="1"/>
          <p:nvPr/>
        </p:nvSpPr>
        <p:spPr>
          <a:xfrm>
            <a:off x="2344615" y="5738763"/>
            <a:ext cx="5185738" cy="202813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dirty="0">
              <a:solidFill>
                <a:srgbClr val="E06666"/>
              </a:solidFill>
            </a:endParaRPr>
          </a:p>
        </p:txBody>
      </p:sp>
      <p:sp>
        <p:nvSpPr>
          <p:cNvPr id="9" name="8 CuadroTexto"/>
          <p:cNvSpPr txBox="1"/>
          <p:nvPr/>
        </p:nvSpPr>
        <p:spPr>
          <a:xfrm>
            <a:off x="12528582" y="135927"/>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10" name="9 CuadroTexto"/>
          <p:cNvSpPr txBox="1"/>
          <p:nvPr/>
        </p:nvSpPr>
        <p:spPr>
          <a:xfrm>
            <a:off x="215056"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extLst>
      <p:ext uri="{BB962C8B-B14F-4D97-AF65-F5344CB8AC3E}">
        <p14:creationId xmlns:p14="http://schemas.microsoft.com/office/powerpoint/2010/main" val="547044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p:nvPr/>
        </p:nvSpPr>
        <p:spPr>
          <a:xfrm>
            <a:off x="6157192" y="1386171"/>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s-AR" sz="3200" u="none" strike="noStrike" cap="none" dirty="0" smtClean="0">
                <a:solidFill>
                  <a:srgbClr val="FF00FF"/>
                </a:solidFill>
                <a:latin typeface="Arial" charset="0"/>
                <a:ea typeface="Arial" charset="0"/>
                <a:cs typeface="Arial" charset="0"/>
                <a:sym typeface="Cabin"/>
              </a:rPr>
              <a:t> </a:t>
            </a:r>
            <a:r>
              <a:rPr lang="es-AR" sz="3200" u="none" strike="noStrike" cap="none" dirty="0" smtClean="0">
                <a:solidFill>
                  <a:srgbClr val="00FFFF"/>
                </a:solidFill>
                <a:latin typeface="Arial" charset="0"/>
                <a:ea typeface="Arial" charset="0"/>
                <a:cs typeface="Arial" charset="0"/>
                <a:sym typeface="Cabin"/>
              </a:rPr>
              <a:t> Software</a:t>
            </a:r>
            <a:endParaRPr lang="es-AR" sz="3200" u="none" strike="noStrike" cap="none" dirty="0">
              <a:solidFill>
                <a:srgbClr val="00FFFF"/>
              </a:solidFill>
              <a:latin typeface="Arial" charset="0"/>
              <a:ea typeface="Arial" charset="0"/>
              <a:cs typeface="Arial" charset="0"/>
              <a:sym typeface="Cabin"/>
            </a:endParaRPr>
          </a:p>
        </p:txBody>
      </p:sp>
      <p:sp>
        <p:nvSpPr>
          <p:cNvPr id="615" name="Shape 615"/>
          <p:cNvSpPr txBox="1"/>
          <p:nvPr/>
        </p:nvSpPr>
        <p:spPr>
          <a:xfrm>
            <a:off x="2794000" y="16655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Dispositivos de Entrada</a:t>
            </a:r>
            <a:endParaRPr lang="es-AR" sz="32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6731000" y="2237071"/>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CPU</a:t>
            </a:r>
            <a:endParaRPr lang="es-AR" sz="3200" u="none" strike="noStrike" cap="none" dirty="0">
              <a:solidFill>
                <a:schemeClr val="lt1"/>
              </a:solidFill>
              <a:latin typeface="Arial" charset="0"/>
              <a:ea typeface="Arial" charset="0"/>
              <a:cs typeface="Arial" charset="0"/>
              <a:sym typeface="Cabin"/>
            </a:endParaRPr>
          </a:p>
        </p:txBody>
      </p:sp>
      <p:sp>
        <p:nvSpPr>
          <p:cNvPr id="617" name="Shape 617"/>
          <p:cNvSpPr txBox="1"/>
          <p:nvPr/>
        </p:nvSpPr>
        <p:spPr>
          <a:xfrm>
            <a:off x="6731000" y="5272371"/>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Memoria Principal</a:t>
            </a:r>
            <a:endParaRPr lang="es-AR" sz="3200" u="none" strike="noStrike" cap="none" dirty="0">
              <a:solidFill>
                <a:schemeClr val="lt1"/>
              </a:solidFill>
              <a:latin typeface="Arial" charset="0"/>
              <a:ea typeface="Arial" charset="0"/>
              <a:cs typeface="Arial" charset="0"/>
              <a:sym typeface="Cabin"/>
            </a:endParaRPr>
          </a:p>
        </p:txBody>
      </p:sp>
      <p:sp>
        <p:nvSpPr>
          <p:cNvPr id="618" name="Shape 618"/>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Dispositivos de Salida</a:t>
            </a:r>
            <a:endParaRPr lang="es-AR" sz="3200" u="none" strike="noStrike" cap="none" dirty="0">
              <a:solidFill>
                <a:schemeClr val="lt1"/>
              </a:solidFill>
              <a:latin typeface="Arial" charset="0"/>
              <a:ea typeface="Arial" charset="0"/>
              <a:cs typeface="Arial" charset="0"/>
              <a:sym typeface="Cabin"/>
            </a:endParaRPr>
          </a:p>
        </p:txBody>
      </p:sp>
      <p:sp>
        <p:nvSpPr>
          <p:cNvPr id="619" name="Shape 619"/>
          <p:cNvSpPr txBox="1"/>
          <p:nvPr/>
        </p:nvSpPr>
        <p:spPr>
          <a:xfrm>
            <a:off x="11264900" y="34435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Memoria Secundaria</a:t>
            </a:r>
            <a:endParaRPr lang="es-AR" sz="3200" u="none" strike="noStrike" cap="none" dirty="0">
              <a:solidFill>
                <a:schemeClr val="lt1"/>
              </a:solidFill>
              <a:latin typeface="Arial" charset="0"/>
              <a:ea typeface="Arial" charset="0"/>
              <a:cs typeface="Arial" charset="0"/>
              <a:sym typeface="Cabin"/>
            </a:endParaRPr>
          </a:p>
        </p:txBody>
      </p:sp>
      <p:cxnSp>
        <p:nvCxnSpPr>
          <p:cNvPr id="620" name="Shape 620"/>
          <p:cNvCxnSpPr/>
          <p:nvPr/>
        </p:nvCxnSpPr>
        <p:spPr>
          <a:xfrm flipH="1">
            <a:off x="4992686" y="2792696"/>
            <a:ext cx="1058862" cy="17461"/>
          </a:xfrm>
          <a:prstGeom prst="straightConnector1">
            <a:avLst/>
          </a:prstGeom>
          <a:noFill/>
          <a:ln w="88900" cap="rnd" cmpd="sng">
            <a:solidFill>
              <a:srgbClr val="FFFF00"/>
            </a:solidFill>
            <a:prstDash val="solid"/>
            <a:miter/>
            <a:headEnd type="stealth" w="med" len="med"/>
            <a:tailEnd type="none" w="med" len="med"/>
          </a:ln>
        </p:spPr>
      </p:cxnSp>
      <p:cxnSp>
        <p:nvCxnSpPr>
          <p:cNvPr id="621" name="Shape 621"/>
          <p:cNvCxnSpPr/>
          <p:nvPr/>
        </p:nvCxnSpPr>
        <p:spPr>
          <a:xfrm rot="10800000">
            <a:off x="7391400" y="4246845"/>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622" name="Shape 622"/>
          <p:cNvCxnSpPr/>
          <p:nvPr/>
        </p:nvCxnSpPr>
        <p:spPr>
          <a:xfrm>
            <a:off x="8345486" y="4264308"/>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623" name="Shape 623"/>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cxnSp>
        <p:nvCxnSpPr>
          <p:cNvPr id="624" name="Shape 624"/>
          <p:cNvCxnSpPr/>
          <p:nvPr/>
        </p:nvCxnSpPr>
        <p:spPr>
          <a:xfrm flipH="1">
            <a:off x="9655175" y="3886483"/>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625" name="Shape 625"/>
          <p:cNvCxnSpPr/>
          <p:nvPr/>
        </p:nvCxnSpPr>
        <p:spPr>
          <a:xfrm>
            <a:off x="9620250" y="4891371"/>
            <a:ext cx="1579562" cy="0"/>
          </a:xfrm>
          <a:prstGeom prst="straightConnector1">
            <a:avLst/>
          </a:prstGeom>
          <a:noFill/>
          <a:ln w="88900" cap="rnd" cmpd="sng">
            <a:solidFill>
              <a:srgbClr val="FFFF00"/>
            </a:solidFill>
            <a:prstDash val="solid"/>
            <a:miter/>
            <a:headEnd type="stealth" w="med" len="med"/>
            <a:tailEnd type="none" w="med" len="med"/>
          </a:ln>
        </p:spPr>
      </p:cxnSp>
      <p:sp>
        <p:nvSpPr>
          <p:cNvPr id="626" name="Shape 626"/>
          <p:cNvSpPr txBox="1"/>
          <p:nvPr/>
        </p:nvSpPr>
        <p:spPr>
          <a:xfrm>
            <a:off x="12438061" y="1036921"/>
            <a:ext cx="278745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Computadora genérica</a:t>
            </a:r>
            <a:endParaRPr lang="es-AR" sz="3600" u="none" strike="noStrike" cap="none" dirty="0">
              <a:solidFill>
                <a:schemeClr val="lt1"/>
              </a:solidFill>
              <a:latin typeface="Arial" charset="0"/>
              <a:ea typeface="Arial" charset="0"/>
              <a:cs typeface="Arial" charset="0"/>
              <a:sym typeface="Cabin"/>
            </a:endParaRPr>
          </a:p>
        </p:txBody>
      </p:sp>
      <p:grpSp>
        <p:nvGrpSpPr>
          <p:cNvPr id="627" name="Shape 627"/>
          <p:cNvGrpSpPr/>
          <p:nvPr/>
        </p:nvGrpSpPr>
        <p:grpSpPr>
          <a:xfrm>
            <a:off x="8556625" y="3745196"/>
            <a:ext cx="814387" cy="1300161"/>
            <a:chOff x="0" y="0"/>
            <a:chExt cx="812800" cy="1300161"/>
          </a:xfrm>
        </p:grpSpPr>
        <p:pic>
          <p:nvPicPr>
            <p:cNvPr id="628" name="Shape 628"/>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629" name="Shape 629"/>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
        <p:nvSpPr>
          <p:cNvPr id="18" name="17 CuadroTexto"/>
          <p:cNvSpPr txBox="1"/>
          <p:nvPr/>
        </p:nvSpPr>
        <p:spPr>
          <a:xfrm>
            <a:off x="12501688" y="135927"/>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19" name="18 CuadroTexto"/>
          <p:cNvSpPr txBox="1"/>
          <p:nvPr/>
        </p:nvSpPr>
        <p:spPr>
          <a:xfrm>
            <a:off x="202000"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p:nvPr/>
        </p:nvSpPr>
        <p:spPr>
          <a:xfrm>
            <a:off x="6096000" y="1386171"/>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n-US" sz="3200" u="none" strike="noStrike" cap="none" dirty="0">
                <a:solidFill>
                  <a:srgbClr val="00FFFF"/>
                </a:solidFill>
                <a:latin typeface="Arial" charset="0"/>
                <a:ea typeface="Arial" charset="0"/>
                <a:cs typeface="Arial" charset="0"/>
                <a:sym typeface="Cabin"/>
              </a:rPr>
              <a:t> Software</a:t>
            </a:r>
          </a:p>
        </p:txBody>
      </p:sp>
      <p:sp>
        <p:nvSpPr>
          <p:cNvPr id="615" name="Shape 615"/>
          <p:cNvSpPr txBox="1"/>
          <p:nvPr/>
        </p:nvSpPr>
        <p:spPr>
          <a:xfrm>
            <a:off x="2794000" y="16655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dirty="0">
                <a:solidFill>
                  <a:schemeClr val="lt1"/>
                </a:solidFill>
                <a:latin typeface="Arial" charset="0"/>
                <a:ea typeface="Arial" charset="0"/>
                <a:cs typeface="Arial" charset="0"/>
                <a:sym typeface="Cabin"/>
              </a:rPr>
              <a:t>Dispositivos de Entrada</a:t>
            </a:r>
          </a:p>
        </p:txBody>
      </p:sp>
      <p:sp>
        <p:nvSpPr>
          <p:cNvPr id="616" name="Shape 616"/>
          <p:cNvSpPr txBox="1"/>
          <p:nvPr/>
        </p:nvSpPr>
        <p:spPr>
          <a:xfrm>
            <a:off x="6731000" y="2237071"/>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dirty="0" smtClean="0">
                <a:solidFill>
                  <a:schemeClr val="lt1"/>
                </a:solidFill>
                <a:latin typeface="Arial" charset="0"/>
                <a:ea typeface="Arial" charset="0"/>
                <a:cs typeface="Arial" charset="0"/>
                <a:sym typeface="Cabin"/>
              </a:rPr>
              <a:t>CPU</a:t>
            </a:r>
            <a:endParaRPr lang="es-AR" sz="3200" dirty="0">
              <a:solidFill>
                <a:schemeClr val="lt1"/>
              </a:solidFill>
              <a:latin typeface="Arial" charset="0"/>
              <a:ea typeface="Arial" charset="0"/>
              <a:cs typeface="Arial" charset="0"/>
              <a:sym typeface="Cabin"/>
            </a:endParaRPr>
          </a:p>
        </p:txBody>
      </p:sp>
      <p:sp>
        <p:nvSpPr>
          <p:cNvPr id="617" name="Shape 617"/>
          <p:cNvSpPr txBox="1"/>
          <p:nvPr/>
        </p:nvSpPr>
        <p:spPr>
          <a:xfrm>
            <a:off x="6731000" y="5272371"/>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dirty="0">
                <a:solidFill>
                  <a:schemeClr val="lt1"/>
                </a:solidFill>
                <a:latin typeface="Arial" charset="0"/>
                <a:ea typeface="Arial" charset="0"/>
                <a:cs typeface="Arial" charset="0"/>
                <a:sym typeface="Cabin"/>
              </a:rPr>
              <a:t>Memoria Principal</a:t>
            </a:r>
          </a:p>
        </p:txBody>
      </p:sp>
      <p:sp>
        <p:nvSpPr>
          <p:cNvPr id="618" name="Shape 618"/>
          <p:cNvSpPr txBox="1"/>
          <p:nvPr/>
        </p:nvSpPr>
        <p:spPr>
          <a:xfrm>
            <a:off x="2794000" y="52469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dirty="0">
                <a:solidFill>
                  <a:schemeClr val="lt1"/>
                </a:solidFill>
                <a:latin typeface="Arial" charset="0"/>
                <a:ea typeface="Arial" charset="0"/>
                <a:cs typeface="Arial" charset="0"/>
                <a:sym typeface="Cabin"/>
              </a:rPr>
              <a:t>Dispositivos de Salida</a:t>
            </a:r>
          </a:p>
        </p:txBody>
      </p:sp>
      <p:sp>
        <p:nvSpPr>
          <p:cNvPr id="619" name="Shape 619"/>
          <p:cNvSpPr txBox="1"/>
          <p:nvPr/>
        </p:nvSpPr>
        <p:spPr>
          <a:xfrm>
            <a:off x="11264900" y="3443571"/>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dirty="0">
                <a:solidFill>
                  <a:schemeClr val="lt1"/>
                </a:solidFill>
                <a:latin typeface="Arial" charset="0"/>
                <a:ea typeface="Arial" charset="0"/>
                <a:cs typeface="Arial" charset="0"/>
                <a:sym typeface="Cabin"/>
              </a:rPr>
              <a:t>Memoria Secundaria</a:t>
            </a:r>
          </a:p>
        </p:txBody>
      </p:sp>
      <p:cxnSp>
        <p:nvCxnSpPr>
          <p:cNvPr id="620" name="Shape 620"/>
          <p:cNvCxnSpPr/>
          <p:nvPr/>
        </p:nvCxnSpPr>
        <p:spPr>
          <a:xfrm flipH="1">
            <a:off x="4992686" y="2792696"/>
            <a:ext cx="1058862" cy="17461"/>
          </a:xfrm>
          <a:prstGeom prst="straightConnector1">
            <a:avLst/>
          </a:prstGeom>
          <a:noFill/>
          <a:ln w="88900" cap="rnd" cmpd="sng">
            <a:solidFill>
              <a:srgbClr val="FFFF00"/>
            </a:solidFill>
            <a:prstDash val="solid"/>
            <a:miter/>
            <a:headEnd type="stealth" w="med" len="med"/>
            <a:tailEnd type="none" w="med" len="med"/>
          </a:ln>
        </p:spPr>
      </p:cxnSp>
      <p:cxnSp>
        <p:nvCxnSpPr>
          <p:cNvPr id="621" name="Shape 621"/>
          <p:cNvCxnSpPr/>
          <p:nvPr/>
        </p:nvCxnSpPr>
        <p:spPr>
          <a:xfrm rot="10800000">
            <a:off x="7391400" y="4246845"/>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622" name="Shape 622"/>
          <p:cNvCxnSpPr/>
          <p:nvPr/>
        </p:nvCxnSpPr>
        <p:spPr>
          <a:xfrm>
            <a:off x="8345486" y="4264308"/>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623" name="Shape 623"/>
          <p:cNvCxnSpPr/>
          <p:nvPr/>
        </p:nvCxnSpPr>
        <p:spPr>
          <a:xfrm rot="10800000" flipH="1">
            <a:off x="5024437" y="6288371"/>
            <a:ext cx="989012" cy="19049"/>
          </a:xfrm>
          <a:prstGeom prst="straightConnector1">
            <a:avLst/>
          </a:prstGeom>
          <a:noFill/>
          <a:ln w="88900" cap="rnd" cmpd="sng">
            <a:solidFill>
              <a:srgbClr val="FFFF00"/>
            </a:solidFill>
            <a:prstDash val="solid"/>
            <a:miter/>
            <a:headEnd type="stealth" w="med" len="med"/>
            <a:tailEnd type="none" w="med" len="med"/>
          </a:ln>
        </p:spPr>
      </p:cxnSp>
      <p:cxnSp>
        <p:nvCxnSpPr>
          <p:cNvPr id="624" name="Shape 624"/>
          <p:cNvCxnSpPr/>
          <p:nvPr/>
        </p:nvCxnSpPr>
        <p:spPr>
          <a:xfrm flipH="1">
            <a:off x="9655175" y="3886483"/>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625" name="Shape 625"/>
          <p:cNvCxnSpPr/>
          <p:nvPr/>
        </p:nvCxnSpPr>
        <p:spPr>
          <a:xfrm>
            <a:off x="9620250" y="4891371"/>
            <a:ext cx="1579562" cy="0"/>
          </a:xfrm>
          <a:prstGeom prst="straightConnector1">
            <a:avLst/>
          </a:prstGeom>
          <a:noFill/>
          <a:ln w="88900" cap="rnd" cmpd="sng">
            <a:solidFill>
              <a:srgbClr val="FFFF00"/>
            </a:solidFill>
            <a:prstDash val="solid"/>
            <a:miter/>
            <a:headEnd type="stealth" w="med" len="med"/>
            <a:tailEnd type="none" w="med" len="med"/>
          </a:ln>
        </p:spPr>
      </p:cxnSp>
      <p:sp>
        <p:nvSpPr>
          <p:cNvPr id="626" name="Shape 626"/>
          <p:cNvSpPr txBox="1"/>
          <p:nvPr/>
        </p:nvSpPr>
        <p:spPr>
          <a:xfrm>
            <a:off x="12438061" y="1036921"/>
            <a:ext cx="2787450" cy="1143000"/>
          </a:xfrm>
          <a:prstGeom prst="rect">
            <a:avLst/>
          </a:prstGeom>
          <a:noFill/>
          <a:ln>
            <a:noFill/>
          </a:ln>
        </p:spPr>
        <p:txBody>
          <a:bodyPr lIns="0" tIns="0" rIns="0" bIns="0" anchor="ctr" anchorCtr="0">
            <a:noAutofit/>
          </a:bodyPr>
          <a:lstStyle/>
          <a:p>
            <a:pPr lvl="0" algn="ctr">
              <a:buClr>
                <a:schemeClr val="lt1"/>
              </a:buClr>
              <a:buSzPct val="25000"/>
            </a:pPr>
            <a:r>
              <a:rPr lang="es-AR" sz="3600" dirty="0">
                <a:solidFill>
                  <a:schemeClr val="lt1"/>
                </a:solidFill>
                <a:latin typeface="Arial" charset="0"/>
                <a:ea typeface="Arial" charset="0"/>
                <a:cs typeface="Arial" charset="0"/>
                <a:sym typeface="Cabin"/>
              </a:rPr>
              <a:t>Computadora genérica</a:t>
            </a:r>
          </a:p>
        </p:txBody>
      </p:sp>
      <p:grpSp>
        <p:nvGrpSpPr>
          <p:cNvPr id="627" name="Shape 627"/>
          <p:cNvGrpSpPr/>
          <p:nvPr/>
        </p:nvGrpSpPr>
        <p:grpSpPr>
          <a:xfrm>
            <a:off x="8556625" y="3745196"/>
            <a:ext cx="814387" cy="1300161"/>
            <a:chOff x="0" y="0"/>
            <a:chExt cx="812800" cy="1300161"/>
          </a:xfrm>
        </p:grpSpPr>
        <p:pic>
          <p:nvPicPr>
            <p:cNvPr id="628" name="Shape 628"/>
            <p:cNvPicPr preferRelativeResize="0"/>
            <p:nvPr/>
          </p:nvPicPr>
          <p:blipFill rotWithShape="1">
            <a:blip r:embed="rId3">
              <a:alphaModFix/>
            </a:blip>
            <a:srcRect/>
            <a:stretch/>
          </p:blipFill>
          <p:spPr>
            <a:xfrm>
              <a:off x="355600" y="649287"/>
              <a:ext cx="457200" cy="650874"/>
            </a:xfrm>
            <a:prstGeom prst="rect">
              <a:avLst/>
            </a:prstGeom>
            <a:noFill/>
            <a:ln>
              <a:noFill/>
            </a:ln>
          </p:spPr>
        </p:pic>
        <p:cxnSp>
          <p:nvCxnSpPr>
            <p:cNvPr id="629" name="Shape 629"/>
            <p:cNvCxnSpPr/>
            <p:nvPr/>
          </p:nvCxnSpPr>
          <p:spPr>
            <a:xfrm>
              <a:off x="0" y="0"/>
              <a:ext cx="428625" cy="709612"/>
            </a:xfrm>
            <a:prstGeom prst="straightConnector1">
              <a:avLst/>
            </a:prstGeom>
            <a:noFill/>
            <a:ln w="76200" cap="rnd" cmpd="sng">
              <a:solidFill>
                <a:schemeClr val="lt1"/>
              </a:solidFill>
              <a:prstDash val="solid"/>
              <a:miter/>
              <a:headEnd type="stealth" w="med" len="med"/>
              <a:tailEnd type="none" w="med" len="med"/>
            </a:ln>
          </p:spPr>
        </p:cxnSp>
      </p:grpSp>
      <p:sp>
        <p:nvSpPr>
          <p:cNvPr id="18" name="Shape 609"/>
          <p:cNvSpPr txBox="1"/>
          <p:nvPr/>
        </p:nvSpPr>
        <p:spPr>
          <a:xfrm>
            <a:off x="8775215" y="4303110"/>
            <a:ext cx="687873" cy="880360"/>
          </a:xfrm>
          <a:prstGeom prst="rect">
            <a:avLst/>
          </a:prstGeom>
          <a:solidFill>
            <a:srgbClr val="E06666"/>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dirty="0">
              <a:solidFill>
                <a:srgbClr val="E06666"/>
              </a:solidFill>
            </a:endParaRPr>
          </a:p>
        </p:txBody>
      </p:sp>
      <p:sp>
        <p:nvSpPr>
          <p:cNvPr id="19" name="18 CuadroTexto"/>
          <p:cNvSpPr txBox="1"/>
          <p:nvPr/>
        </p:nvSpPr>
        <p:spPr>
          <a:xfrm>
            <a:off x="12501688" y="149374"/>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20" name="19 CuadroTexto"/>
          <p:cNvSpPr txBox="1"/>
          <p:nvPr/>
        </p:nvSpPr>
        <p:spPr>
          <a:xfrm>
            <a:off x="270554"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extLst>
      <p:ext uri="{BB962C8B-B14F-4D97-AF65-F5344CB8AC3E}">
        <p14:creationId xmlns:p14="http://schemas.microsoft.com/office/powerpoint/2010/main" val="118923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Shape 634"/>
          <p:cNvSpPr txBox="1"/>
          <p:nvPr/>
        </p:nvSpPr>
        <p:spPr>
          <a:xfrm>
            <a:off x="2618687" y="1010964"/>
            <a:ext cx="5204399" cy="718924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smtClean="0">
                <a:solidFill>
                  <a:srgbClr val="FFFF00"/>
                </a:solidFill>
                <a:latin typeface="Courier New"/>
                <a:ea typeface="Courier New"/>
                <a:cs typeface="Courier New"/>
                <a:sym typeface="Courier New"/>
              </a:rPr>
              <a:t>astr </a:t>
            </a:r>
            <a:r>
              <a:rPr lang="en-US" sz="3000" b="1" i="0" u="none" strike="noStrike" cap="none" dirty="0">
                <a:solidFill>
                  <a:srgbClr val="FFFF00"/>
                </a:solidFill>
                <a:latin typeface="Courier New"/>
                <a:ea typeface="Courier New"/>
                <a:cs typeface="Courier New"/>
                <a:sym typeface="Courier New"/>
              </a:rPr>
              <a:t>= </a:t>
            </a:r>
            <a:r>
              <a:rPr lang="en-US" sz="3000" b="1" i="0" u="none" strike="noStrike" cap="none" dirty="0" smtClean="0">
                <a:solidFill>
                  <a:srgbClr val="FFFF00"/>
                </a:solidFill>
                <a:latin typeface="Courier New"/>
                <a:ea typeface="Courier New"/>
                <a:cs typeface="Courier New"/>
                <a:sym typeface="Courier New"/>
              </a:rPr>
              <a:t>'</a:t>
            </a:r>
            <a:r>
              <a:rPr lang="en-US" sz="3000" b="1" i="0" u="none" strike="noStrike" cap="none" dirty="0" err="1" smtClean="0">
                <a:solidFill>
                  <a:srgbClr val="FFFF00"/>
                </a:solidFill>
                <a:latin typeface="Courier New"/>
                <a:ea typeface="Courier New"/>
                <a:cs typeface="Courier New"/>
                <a:sym typeface="Courier New"/>
              </a:rPr>
              <a:t>Hola</a:t>
            </a:r>
            <a:r>
              <a:rPr lang="en-US" sz="3000" b="1" i="0" u="none" strike="noStrike" cap="none" dirty="0" smtClean="0">
                <a:solidFill>
                  <a:srgbClr val="FFFF00"/>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Bob'</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    </a:t>
            </a:r>
            <a:r>
              <a:rPr lang="en-US" sz="3000" b="1" i="0" u="none" strike="noStrike" cap="none" dirty="0">
                <a:solidFill>
                  <a:srgbClr val="FF9900"/>
                </a:solidFill>
                <a:latin typeface="Courier New"/>
                <a:ea typeface="Courier New"/>
                <a:cs typeface="Courier New"/>
                <a:sym typeface="Courier New"/>
              </a:rPr>
              <a:t>istr = int(astr)</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    istr = -1</a:t>
            </a: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lvl="0">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a:t>
            </a:r>
            <a:r>
              <a:rPr lang="en-US" sz="3000" b="1" dirty="0">
                <a:solidFill>
                  <a:srgbClr val="FFFF00"/>
                </a:solidFill>
                <a:latin typeface="Courier New"/>
                <a:ea typeface="Courier New"/>
                <a:cs typeface="Courier New"/>
                <a:sym typeface="Courier New"/>
              </a:rPr>
              <a:t>('Primero</a:t>
            </a:r>
            <a:r>
              <a:rPr lang="en-US" sz="3000" b="1" i="0" u="none" strike="noStrike" cap="none" dirty="0" smtClean="0">
                <a:solidFill>
                  <a:srgbClr val="FFFF00"/>
                </a:solidFill>
                <a:latin typeface="Courier New"/>
                <a:ea typeface="Courier New"/>
                <a:cs typeface="Courier New"/>
                <a:sym typeface="Courier New"/>
              </a:rPr>
              <a:t>', </a:t>
            </a:r>
            <a:r>
              <a:rPr lang="en-US" sz="3000" b="1" dirty="0">
                <a:solidFill>
                  <a:srgbClr val="FFFF00"/>
                </a:solidFill>
                <a:latin typeface="Courier New"/>
                <a:ea typeface="Courier New"/>
                <a:cs typeface="Courier New"/>
                <a:sym typeface="Courier New"/>
              </a:rPr>
              <a:t>istr)</a:t>
            </a:r>
            <a:endParaRPr lang="en-US" sz="3000" b="1" i="0" u="none" strike="noStrike" cap="none" dirty="0">
              <a:solidFill>
                <a:srgbClr val="FFFF00"/>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astr = '123'</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try:</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 istr = int(astr)</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except:</a:t>
            </a:r>
          </a:p>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    istr = -1</a:t>
            </a:r>
          </a:p>
          <a:p>
            <a:pPr marL="0" marR="0" lvl="0" indent="0" algn="ctr" rtl="0">
              <a:lnSpc>
                <a:spcPct val="100000"/>
              </a:lnSpc>
              <a:spcBef>
                <a:spcPts val="0"/>
              </a:spcBef>
              <a:spcAft>
                <a:spcPts val="0"/>
              </a:spcAft>
              <a:buNone/>
            </a:pPr>
            <a:endParaRPr sz="3000" b="1" i="0" u="none" strike="noStrike" cap="none" dirty="0">
              <a:solidFill>
                <a:srgbClr val="FFFF00"/>
              </a:solidFill>
              <a:latin typeface="Courier New"/>
              <a:ea typeface="Courier New"/>
              <a:cs typeface="Courier New"/>
              <a:sym typeface="Courier New"/>
            </a:endParaRPr>
          </a:p>
          <a:p>
            <a:pPr lvl="0">
              <a:buClr>
                <a:srgbClr val="FFFF00"/>
              </a:buClr>
              <a:buSzPct val="25000"/>
            </a:pPr>
            <a:r>
              <a:rPr lang="en-US" sz="3000" b="1" i="0" u="none" strike="noStrike" cap="none" dirty="0" smtClean="0">
                <a:solidFill>
                  <a:srgbClr val="FFFF00"/>
                </a:solidFill>
                <a:latin typeface="Courier New"/>
                <a:ea typeface="Courier New"/>
                <a:cs typeface="Courier New"/>
                <a:sym typeface="Courier New"/>
              </a:rPr>
              <a:t>print('Segundo', </a:t>
            </a:r>
            <a:r>
              <a:rPr lang="en-US" sz="3000" b="1" dirty="0">
                <a:solidFill>
                  <a:srgbClr val="FFFF00"/>
                </a:solidFill>
                <a:latin typeface="Courier New"/>
                <a:ea typeface="Courier New"/>
                <a:cs typeface="Courier New"/>
                <a:sym typeface="Courier New"/>
              </a:rPr>
              <a:t>istr)</a:t>
            </a:r>
            <a:endParaRPr lang="en-US" sz="3000" b="1" i="0" u="none" strike="noStrike" cap="none" dirty="0">
              <a:solidFill>
                <a:srgbClr val="FFFF00"/>
              </a:solidFill>
              <a:latin typeface="Courier New"/>
              <a:ea typeface="Courier New"/>
              <a:cs typeface="Courier New"/>
              <a:sym typeface="Courier New"/>
            </a:endParaRPr>
          </a:p>
        </p:txBody>
      </p:sp>
      <p:sp>
        <p:nvSpPr>
          <p:cNvPr id="635" name="Shape 635"/>
          <p:cNvSpPr txBox="1"/>
          <p:nvPr/>
        </p:nvSpPr>
        <p:spPr>
          <a:xfrm>
            <a:off x="9662399" y="3341213"/>
            <a:ext cx="52043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b="1" dirty="0" smtClean="0">
                <a:solidFill>
                  <a:schemeClr val="lt1"/>
                </a:solidFill>
                <a:latin typeface="Courier New"/>
                <a:ea typeface="Courier New"/>
                <a:cs typeface="Courier New"/>
                <a:sym typeface="Courier New"/>
              </a:rPr>
              <a:t> </a:t>
            </a:r>
            <a:r>
              <a:rPr lang="es-AR" sz="3000" b="1" i="0" u="none" strike="noStrike" cap="none" dirty="0" smtClean="0">
                <a:solidFill>
                  <a:schemeClr val="lt1"/>
                </a:solidFill>
                <a:latin typeface="Courier New"/>
                <a:ea typeface="Courier New"/>
                <a:cs typeface="Courier New"/>
                <a:sym typeface="Courier New"/>
              </a:rPr>
              <a:t>$ python tryexcept.py </a:t>
            </a:r>
          </a:p>
          <a:p>
            <a:pPr marL="0" marR="0" lvl="0" indent="0" algn="l" rtl="0">
              <a:lnSpc>
                <a:spcPct val="100000"/>
              </a:lnSpc>
              <a:spcBef>
                <a:spcPts val="0"/>
              </a:spcBef>
              <a:spcAft>
                <a:spcPts val="0"/>
              </a:spcAft>
              <a:buClr>
                <a:schemeClr val="lt1"/>
              </a:buClr>
              <a:buSzPct val="25000"/>
              <a:buFont typeface="Cabin"/>
              <a:buNone/>
            </a:pPr>
            <a:r>
              <a:rPr lang="es-AR" sz="3000" b="1" dirty="0" smtClean="0">
                <a:solidFill>
                  <a:schemeClr val="lt1"/>
                </a:solidFill>
                <a:latin typeface="Courier New"/>
                <a:ea typeface="Courier New"/>
                <a:cs typeface="Courier New"/>
                <a:sym typeface="Courier New"/>
              </a:rPr>
              <a:t> Primero</a:t>
            </a:r>
            <a:r>
              <a:rPr lang="es-AR" sz="3000" b="1" i="0" u="none" strike="noStrike" cap="none" dirty="0" smtClean="0">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chemeClr val="lt1"/>
              </a:buClr>
              <a:buSzPct val="25000"/>
              <a:buFont typeface="Cabin"/>
              <a:buNone/>
            </a:pPr>
            <a:r>
              <a:rPr lang="es-AR" sz="3000" b="1" dirty="0" smtClean="0">
                <a:solidFill>
                  <a:schemeClr val="lt1"/>
                </a:solidFill>
                <a:latin typeface="Courier New"/>
                <a:ea typeface="Courier New"/>
                <a:cs typeface="Courier New"/>
                <a:sym typeface="Courier New"/>
              </a:rPr>
              <a:t> </a:t>
            </a:r>
            <a:r>
              <a:rPr lang="es-AR" sz="3000" b="1" i="0" u="none" strike="noStrike" cap="none" dirty="0" smtClean="0">
                <a:solidFill>
                  <a:schemeClr val="lt1"/>
                </a:solidFill>
                <a:latin typeface="Courier New"/>
                <a:ea typeface="Courier New"/>
                <a:cs typeface="Courier New"/>
                <a:sym typeface="Courier New"/>
              </a:rPr>
              <a:t>Segundo 123</a:t>
            </a:r>
            <a:endParaRPr lang="es-AR" sz="3000" b="1" i="0" u="none" strike="noStrike" cap="none" dirty="0">
              <a:solidFill>
                <a:schemeClr val="lt1"/>
              </a:solidFill>
              <a:latin typeface="Courier New"/>
              <a:ea typeface="Courier New"/>
              <a:cs typeface="Courier New"/>
              <a:sym typeface="Courier New"/>
            </a:endParaRPr>
          </a:p>
        </p:txBody>
      </p:sp>
      <p:sp>
        <p:nvSpPr>
          <p:cNvPr id="636" name="Shape 636"/>
          <p:cNvSpPr txBox="1"/>
          <p:nvPr/>
        </p:nvSpPr>
        <p:spPr>
          <a:xfrm>
            <a:off x="8571812" y="1010964"/>
            <a:ext cx="5892799" cy="14351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3000" u="none" strike="noStrike" cap="none" dirty="0" smtClean="0">
                <a:solidFill>
                  <a:srgbClr val="FF9900"/>
                </a:solidFill>
                <a:latin typeface="Arial" charset="0"/>
                <a:ea typeface="Arial" charset="0"/>
                <a:cs typeface="Arial" charset="0"/>
                <a:sym typeface="Cabin"/>
              </a:rPr>
              <a:t>Cuando la primera conversión falla – simplemente cae en </a:t>
            </a:r>
            <a:r>
              <a:rPr lang="es-AR" sz="3000" u="none" strike="noStrike" cap="none" dirty="0" err="1" smtClean="0">
                <a:solidFill>
                  <a:srgbClr val="FF9900"/>
                </a:solidFill>
                <a:latin typeface="Arial" charset="0"/>
                <a:ea typeface="Arial" charset="0"/>
                <a:cs typeface="Arial" charset="0"/>
                <a:sym typeface="Cabin"/>
              </a:rPr>
              <a:t>except</a:t>
            </a:r>
            <a:r>
              <a:rPr lang="es-AR" sz="3000" u="none" strike="noStrike" cap="none" dirty="0" smtClean="0">
                <a:solidFill>
                  <a:srgbClr val="FF9900"/>
                </a:solidFill>
                <a:latin typeface="Arial" charset="0"/>
                <a:ea typeface="Arial" charset="0"/>
                <a:cs typeface="Arial" charset="0"/>
                <a:sym typeface="Cabin"/>
              </a:rPr>
              <a:t> (excepción): </a:t>
            </a:r>
            <a:r>
              <a:rPr lang="es-AR" sz="3000" dirty="0" smtClean="0">
                <a:solidFill>
                  <a:srgbClr val="FF9900"/>
                </a:solidFill>
                <a:latin typeface="Arial" charset="0"/>
                <a:ea typeface="Arial" charset="0"/>
                <a:cs typeface="Arial" charset="0"/>
                <a:sym typeface="Cabin"/>
              </a:rPr>
              <a:t>clausula, </a:t>
            </a:r>
            <a:r>
              <a:rPr lang="es-AR" sz="3000" dirty="0" smtClean="0">
                <a:solidFill>
                  <a:srgbClr val="FF9900"/>
                </a:solidFill>
                <a:latin typeface="Arial" charset="0"/>
                <a:ea typeface="Arial" charset="0"/>
                <a:cs typeface="Arial" charset="0"/>
                <a:sym typeface="Cabin"/>
              </a:rPr>
              <a:t>y el programa continúa</a:t>
            </a:r>
            <a:r>
              <a:rPr lang="es-AR" sz="3000" u="none" strike="noStrike" cap="none" dirty="0" smtClean="0">
                <a:solidFill>
                  <a:srgbClr val="FF9900"/>
                </a:solidFill>
                <a:latin typeface="Arial" charset="0"/>
                <a:ea typeface="Arial" charset="0"/>
                <a:cs typeface="Arial" charset="0"/>
                <a:sym typeface="Cabin"/>
              </a:rPr>
              <a:t>.</a:t>
            </a:r>
            <a:endParaRPr lang="es-AR" sz="3000" u="none" strike="noStrike" cap="none" dirty="0">
              <a:solidFill>
                <a:srgbClr val="FF9900"/>
              </a:solidFill>
              <a:latin typeface="Arial" charset="0"/>
              <a:ea typeface="Arial" charset="0"/>
              <a:cs typeface="Arial" charset="0"/>
              <a:sym typeface="Cabin"/>
            </a:endParaRPr>
          </a:p>
        </p:txBody>
      </p:sp>
      <p:cxnSp>
        <p:nvCxnSpPr>
          <p:cNvPr id="637" name="Shape 637"/>
          <p:cNvCxnSpPr/>
          <p:nvPr/>
        </p:nvCxnSpPr>
        <p:spPr>
          <a:xfrm flipH="1">
            <a:off x="1288511" y="2446075"/>
            <a:ext cx="1241400" cy="18900"/>
          </a:xfrm>
          <a:prstGeom prst="straightConnector1">
            <a:avLst/>
          </a:prstGeom>
          <a:noFill/>
          <a:ln w="76200" cap="rnd" cmpd="sng">
            <a:solidFill>
              <a:srgbClr val="FF9900"/>
            </a:solidFill>
            <a:prstDash val="solid"/>
            <a:miter/>
            <a:headEnd type="stealth" w="med" len="med"/>
            <a:tailEnd type="none" w="med" len="med"/>
          </a:ln>
        </p:spPr>
      </p:cxnSp>
      <p:sp>
        <p:nvSpPr>
          <p:cNvPr id="638" name="Shape 638"/>
          <p:cNvSpPr txBox="1"/>
          <p:nvPr/>
        </p:nvSpPr>
        <p:spPr>
          <a:xfrm>
            <a:off x="9318198" y="6668073"/>
            <a:ext cx="5892799" cy="14351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000" u="none" strike="noStrike" cap="none" dirty="0" smtClean="0">
                <a:solidFill>
                  <a:srgbClr val="00FF00"/>
                </a:solidFill>
                <a:latin typeface="Arial" charset="0"/>
                <a:ea typeface="Arial" charset="0"/>
                <a:cs typeface="Arial" charset="0"/>
                <a:sym typeface="Cabin"/>
              </a:rPr>
              <a:t>Cuando la segunda conversión es exitosa – solo omite </a:t>
            </a:r>
            <a:r>
              <a:rPr lang="es-AR" sz="3000" u="none" strike="noStrike" cap="none" dirty="0" err="1" smtClean="0">
                <a:solidFill>
                  <a:srgbClr val="00FF00"/>
                </a:solidFill>
                <a:latin typeface="Arial" charset="0"/>
                <a:ea typeface="Arial" charset="0"/>
                <a:cs typeface="Arial" charset="0"/>
                <a:sym typeface="Cabin"/>
              </a:rPr>
              <a:t>except</a:t>
            </a:r>
            <a:r>
              <a:rPr lang="es-AR" sz="3000" u="none" strike="noStrike" cap="none" dirty="0" smtClean="0">
                <a:solidFill>
                  <a:srgbClr val="00FF00"/>
                </a:solidFill>
                <a:latin typeface="Arial" charset="0"/>
                <a:ea typeface="Arial" charset="0"/>
                <a:cs typeface="Arial" charset="0"/>
                <a:sym typeface="Cabin"/>
              </a:rPr>
              <a:t> (excepción): </a:t>
            </a:r>
            <a:r>
              <a:rPr lang="es-AR" sz="3000" u="none" strike="noStrike" cap="none" dirty="0" smtClean="0">
                <a:solidFill>
                  <a:srgbClr val="00FF00"/>
                </a:solidFill>
                <a:latin typeface="Arial" charset="0"/>
                <a:ea typeface="Arial" charset="0"/>
                <a:cs typeface="Arial" charset="0"/>
                <a:sym typeface="Cabin"/>
              </a:rPr>
              <a:t>clausula, </a:t>
            </a:r>
            <a:r>
              <a:rPr lang="es-AR" sz="3000" u="none" strike="noStrike" cap="none" dirty="0" smtClean="0">
                <a:solidFill>
                  <a:srgbClr val="00FF00"/>
                </a:solidFill>
                <a:latin typeface="Arial" charset="0"/>
                <a:ea typeface="Arial" charset="0"/>
                <a:cs typeface="Arial" charset="0"/>
                <a:sym typeface="Cabin"/>
              </a:rPr>
              <a:t>y el programa continúa.</a:t>
            </a:r>
            <a:endParaRPr lang="es-AR" sz="3000" u="none" strike="noStrike" cap="none" dirty="0">
              <a:solidFill>
                <a:srgbClr val="00FF00"/>
              </a:solidFill>
              <a:latin typeface="Arial" charset="0"/>
              <a:ea typeface="Arial" charset="0"/>
              <a:cs typeface="Arial" charset="0"/>
              <a:sym typeface="Cabin"/>
            </a:endParaRPr>
          </a:p>
        </p:txBody>
      </p:sp>
      <p:cxnSp>
        <p:nvCxnSpPr>
          <p:cNvPr id="639" name="Shape 639"/>
          <p:cNvCxnSpPr/>
          <p:nvPr/>
        </p:nvCxnSpPr>
        <p:spPr>
          <a:xfrm>
            <a:off x="6037412" y="3323814"/>
            <a:ext cx="903299" cy="17399"/>
          </a:xfrm>
          <a:prstGeom prst="straightConnector1">
            <a:avLst/>
          </a:prstGeom>
          <a:noFill/>
          <a:ln w="76200" cap="rnd" cmpd="sng">
            <a:solidFill>
              <a:srgbClr val="FF9900"/>
            </a:solidFill>
            <a:prstDash val="solid"/>
            <a:miter/>
            <a:headEnd type="stealth" w="med" len="med"/>
            <a:tailEnd type="none" w="med" len="med"/>
          </a:ln>
        </p:spPr>
      </p:cxnSp>
      <p:cxnSp>
        <p:nvCxnSpPr>
          <p:cNvPr id="640" name="Shape 640"/>
          <p:cNvCxnSpPr/>
          <p:nvPr/>
        </p:nvCxnSpPr>
        <p:spPr>
          <a:xfrm flipH="1">
            <a:off x="1092461" y="6060601"/>
            <a:ext cx="1241400" cy="18900"/>
          </a:xfrm>
          <a:prstGeom prst="straightConnector1">
            <a:avLst/>
          </a:prstGeom>
          <a:noFill/>
          <a:ln w="76200" cap="rnd" cmpd="sng">
            <a:solidFill>
              <a:srgbClr val="00FF00"/>
            </a:solidFill>
            <a:prstDash val="solid"/>
            <a:miter/>
            <a:headEnd type="stealth" w="med" len="med"/>
            <a:tailEnd type="none" w="med" len="med"/>
          </a:ln>
        </p:spPr>
      </p:cxnSp>
      <p:cxnSp>
        <p:nvCxnSpPr>
          <p:cNvPr id="641" name="Shape 641"/>
          <p:cNvCxnSpPr/>
          <p:nvPr/>
        </p:nvCxnSpPr>
        <p:spPr>
          <a:xfrm rot="10800000" flipH="1">
            <a:off x="7601912" y="7868493"/>
            <a:ext cx="969900" cy="14400"/>
          </a:xfrm>
          <a:prstGeom prst="straightConnector1">
            <a:avLst/>
          </a:prstGeom>
          <a:noFill/>
          <a:ln w="76200" cap="rnd" cmpd="sng">
            <a:solidFill>
              <a:srgbClr val="00FF00"/>
            </a:solidFill>
            <a:prstDash val="solid"/>
            <a:miter/>
            <a:headEnd type="stealth" w="med" len="med"/>
            <a:tailEnd type="none" w="med" len="med"/>
          </a:ln>
        </p:spPr>
      </p:cxnSp>
      <p:sp>
        <p:nvSpPr>
          <p:cNvPr id="10" name="9 CuadroTexto"/>
          <p:cNvSpPr txBox="1"/>
          <p:nvPr/>
        </p:nvSpPr>
        <p:spPr>
          <a:xfrm>
            <a:off x="12501688" y="149374"/>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11" name="10 CuadroTexto"/>
          <p:cNvSpPr txBox="1"/>
          <p:nvPr/>
        </p:nvSpPr>
        <p:spPr>
          <a:xfrm>
            <a:off x="229464"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865918" y="694444"/>
            <a:ext cx="5983900"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FF00"/>
                </a:solidFill>
                <a:latin typeface="Arial" charset="0"/>
                <a:ea typeface="Arial" charset="0"/>
                <a:cs typeface="Arial" charset="0"/>
                <a:sym typeface="Cabin"/>
              </a:rPr>
              <a:t>try / except</a:t>
            </a:r>
          </a:p>
        </p:txBody>
      </p:sp>
      <p:sp>
        <p:nvSpPr>
          <p:cNvPr id="647" name="Shape 647"/>
          <p:cNvSpPr txBox="1"/>
          <p:nvPr/>
        </p:nvSpPr>
        <p:spPr>
          <a:xfrm>
            <a:off x="7292118" y="901356"/>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astr = 'Bob'</a:t>
            </a:r>
          </a:p>
        </p:txBody>
      </p:sp>
      <p:cxnSp>
        <p:nvCxnSpPr>
          <p:cNvPr id="648" name="Shape 648"/>
          <p:cNvCxnSpPr/>
          <p:nvPr/>
        </p:nvCxnSpPr>
        <p:spPr>
          <a:xfrm rot="10800000">
            <a:off x="11400568" y="2746030"/>
            <a:ext cx="2417761" cy="20636"/>
          </a:xfrm>
          <a:prstGeom prst="straightConnector1">
            <a:avLst/>
          </a:prstGeom>
          <a:noFill/>
          <a:ln w="63500" cap="rnd" cmpd="sng">
            <a:solidFill>
              <a:srgbClr val="FF9900"/>
            </a:solidFill>
            <a:prstDash val="dash"/>
            <a:miter/>
            <a:headEnd type="stealth" w="med" len="med"/>
            <a:tailEnd type="none" w="med" len="med"/>
          </a:ln>
        </p:spPr>
      </p:cxnSp>
      <p:sp>
        <p:nvSpPr>
          <p:cNvPr id="649" name="Shape 649"/>
          <p:cNvSpPr txBox="1"/>
          <p:nvPr/>
        </p:nvSpPr>
        <p:spPr>
          <a:xfrm>
            <a:off x="1038344" y="2789101"/>
            <a:ext cx="5171100" cy="475115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astr</a:t>
            </a:r>
            <a:r>
              <a:rPr lang="es-ES" sz="3000" b="1" i="0" u="none" strike="noStrike" cap="none" dirty="0" smtClean="0">
                <a:solidFill>
                  <a:srgbClr val="FFFF00"/>
                </a:solidFill>
                <a:latin typeface="Courier New"/>
                <a:ea typeface="Courier New"/>
                <a:cs typeface="Courier New"/>
                <a:sym typeface="Courier New"/>
              </a:rPr>
              <a:t> = 'Bob'</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smtClean="0">
                <a:solidFill>
                  <a:srgbClr val="FFFF00"/>
                </a:solidFill>
                <a:latin typeface="Courier New"/>
                <a:ea typeface="Courier New"/>
                <a:cs typeface="Courier New"/>
                <a:sym typeface="Courier New"/>
              </a:rPr>
              <a:t>try:</a:t>
            </a:r>
          </a:p>
          <a:p>
            <a:pPr lvl="0">
              <a:buClr>
                <a:srgbClr val="FF7F00"/>
              </a:buClr>
              <a:buSzPct val="25000"/>
            </a:pPr>
            <a:r>
              <a:rPr lang="es-ES" sz="3000" b="1" i="0" u="none" strike="noStrike" cap="none" dirty="0" smtClean="0">
                <a:solidFill>
                  <a:srgbClr val="FF7F00"/>
                </a:solidFill>
                <a:latin typeface="Courier New"/>
                <a:ea typeface="Courier New"/>
                <a:cs typeface="Courier New"/>
                <a:sym typeface="Courier New"/>
              </a:rPr>
              <a:t>    </a:t>
            </a:r>
            <a:r>
              <a:rPr lang="es-ES" sz="3000" b="1" dirty="0" err="1" smtClean="0">
                <a:solidFill>
                  <a:srgbClr val="FF9900"/>
                </a:solidFill>
                <a:latin typeface="Courier New"/>
                <a:ea typeface="Courier New"/>
                <a:cs typeface="Courier New"/>
                <a:sym typeface="Courier New"/>
              </a:rPr>
              <a:t>print</a:t>
            </a:r>
            <a:r>
              <a:rPr lang="es-ES" sz="3000" b="1" dirty="0" smtClean="0">
                <a:solidFill>
                  <a:srgbClr val="FF9900"/>
                </a:solidFill>
                <a:latin typeface="Courier New"/>
                <a:ea typeface="Courier New"/>
                <a:cs typeface="Courier New"/>
                <a:sym typeface="Courier New"/>
              </a:rPr>
              <a:t>('Hola') </a:t>
            </a:r>
            <a:endParaRPr lang="es-ES" sz="3000" b="1" i="0" u="none" strike="noStrike" cap="none" dirty="0" smtClean="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7F00"/>
              </a:buClr>
              <a:buSzPct val="25000"/>
              <a:buFont typeface="Cabin"/>
              <a:buNone/>
            </a:pPr>
            <a:r>
              <a:rPr lang="es-ES" sz="3000" b="1" i="0" u="none" strike="noStrike" cap="none" dirty="0" smtClean="0">
                <a:solidFill>
                  <a:srgbClr val="FF9900"/>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istr</a:t>
            </a:r>
            <a:r>
              <a:rPr lang="es-ES" sz="3000" b="1" i="0" u="none" strike="noStrike" cap="none" dirty="0" smtClean="0">
                <a:solidFill>
                  <a:srgbClr val="FF9900"/>
                </a:solidFill>
                <a:latin typeface="Courier New"/>
                <a:ea typeface="Courier New"/>
                <a:cs typeface="Courier New"/>
                <a:sym typeface="Courier New"/>
              </a:rPr>
              <a:t> = </a:t>
            </a:r>
            <a:r>
              <a:rPr lang="es-ES" sz="3000" b="1" i="0" u="none" strike="noStrike" cap="none" dirty="0" err="1" smtClean="0">
                <a:solidFill>
                  <a:srgbClr val="FF9900"/>
                </a:solidFill>
                <a:latin typeface="Courier New"/>
                <a:ea typeface="Courier New"/>
                <a:cs typeface="Courier New"/>
                <a:sym typeface="Courier New"/>
              </a:rPr>
              <a:t>int</a:t>
            </a:r>
            <a:r>
              <a:rPr lang="es-ES" sz="3000" b="1" i="0" u="none" strike="noStrike" cap="none" dirty="0" smtClean="0">
                <a:solidFill>
                  <a:srgbClr val="FF9900"/>
                </a:solidFill>
                <a:latin typeface="Courier New"/>
                <a:ea typeface="Courier New"/>
                <a:cs typeface="Courier New"/>
                <a:sym typeface="Courier New"/>
              </a:rPr>
              <a:t>(</a:t>
            </a:r>
            <a:r>
              <a:rPr lang="es-ES" sz="3000" b="1" i="0" u="none" strike="noStrike" cap="none" dirty="0" err="1" smtClean="0">
                <a:solidFill>
                  <a:srgbClr val="FF9900"/>
                </a:solidFill>
                <a:latin typeface="Courier New"/>
                <a:ea typeface="Courier New"/>
                <a:cs typeface="Courier New"/>
                <a:sym typeface="Courier New"/>
              </a:rPr>
              <a:t>astr</a:t>
            </a:r>
            <a:r>
              <a:rPr lang="es-ES" sz="3000" b="1" i="0" u="none" strike="noStrike" cap="none" dirty="0" smtClean="0">
                <a:solidFill>
                  <a:srgbClr val="FF9900"/>
                </a:solidFill>
                <a:latin typeface="Courier New"/>
                <a:ea typeface="Courier New"/>
                <a:cs typeface="Courier New"/>
                <a:sym typeface="Courier New"/>
              </a:rPr>
              <a:t>)</a:t>
            </a:r>
          </a:p>
          <a:p>
            <a:pPr lvl="0">
              <a:buClr>
                <a:srgbClr val="FF7F00"/>
              </a:buClr>
              <a:buSzPct val="25000"/>
            </a:pPr>
            <a:r>
              <a:rPr lang="es-ES" sz="3000" b="1" i="0" u="none" strike="noStrike" cap="none" dirty="0" smtClean="0">
                <a:solidFill>
                  <a:srgbClr val="FF9900"/>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print</a:t>
            </a:r>
            <a:r>
              <a:rPr lang="es-ES" sz="3000" b="1" i="0" u="none" strike="noStrike" cap="none" dirty="0" smtClean="0">
                <a:solidFill>
                  <a:srgbClr val="FF9900"/>
                </a:solidFill>
                <a:latin typeface="Courier New"/>
                <a:ea typeface="Courier New"/>
                <a:cs typeface="Courier New"/>
                <a:sym typeface="Courier New"/>
              </a:rPr>
              <a:t>(</a:t>
            </a:r>
            <a:r>
              <a:rPr lang="es-ES" sz="3000" b="1" dirty="0" smtClean="0">
                <a:solidFill>
                  <a:srgbClr val="FF9900"/>
                </a:solidFill>
                <a:latin typeface="Courier New"/>
                <a:ea typeface="Courier New"/>
                <a:cs typeface="Courier New"/>
                <a:sym typeface="Courier New"/>
              </a:rPr>
              <a:t>'a</a:t>
            </a:r>
            <a:r>
              <a:rPr lang="es-ES" sz="3000" b="1" i="0" u="none" strike="noStrike" cap="none" dirty="0" smtClean="0">
                <a:solidFill>
                  <a:srgbClr val="FF9900"/>
                </a:solidFill>
                <a:latin typeface="Courier New"/>
                <a:ea typeface="Courier New"/>
                <a:cs typeface="Courier New"/>
                <a:sym typeface="Courier New"/>
              </a:rPr>
              <a:t> todos</a:t>
            </a:r>
            <a:r>
              <a:rPr lang="es-ES" sz="3000" b="1" dirty="0" smtClean="0">
                <a:solidFill>
                  <a:srgbClr val="FF9900"/>
                </a:solidFill>
                <a:latin typeface="Courier New"/>
                <a:ea typeface="Courier New"/>
                <a:cs typeface="Courier New"/>
                <a:sym typeface="Courier New"/>
              </a:rPr>
              <a:t>') </a:t>
            </a:r>
            <a:endParaRPr lang="es-ES" sz="3000" b="1" i="0" u="none" strike="noStrike" cap="none" dirty="0" smtClean="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except</a:t>
            </a:r>
            <a:r>
              <a:rPr lang="es-ES" sz="3000" b="1" i="0" u="none" strike="noStrike" cap="none" dirty="0" smtClean="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istr</a:t>
            </a:r>
            <a:r>
              <a:rPr lang="es-ES" sz="3000" b="1" i="0" u="none" strike="noStrike" cap="none" dirty="0" smtClean="0">
                <a:solidFill>
                  <a:srgbClr val="FF9900"/>
                </a:solidFill>
                <a:latin typeface="Courier New"/>
                <a:ea typeface="Courier New"/>
                <a:cs typeface="Courier New"/>
                <a:sym typeface="Courier New"/>
              </a:rPr>
              <a:t> = -1</a:t>
            </a:r>
          </a:p>
          <a:p>
            <a:pPr marL="0" marR="0" lvl="0" indent="0" algn="ctr" rtl="0">
              <a:lnSpc>
                <a:spcPct val="100000"/>
              </a:lnSpc>
              <a:spcBef>
                <a:spcPts val="0"/>
              </a:spcBef>
              <a:spcAft>
                <a:spcPts val="0"/>
              </a:spcAft>
              <a:buNone/>
            </a:pPr>
            <a:endParaRPr lang="es-ES" sz="3000" b="1" i="0" u="none" strike="noStrike" cap="none" dirty="0" smtClean="0">
              <a:solidFill>
                <a:srgbClr val="FFFF00"/>
              </a:solidFill>
              <a:latin typeface="Courier New"/>
              <a:ea typeface="Courier New"/>
              <a:cs typeface="Courier New"/>
              <a:sym typeface="Courier New"/>
            </a:endParaRPr>
          </a:p>
          <a:p>
            <a:pPr lvl="0">
              <a:buClr>
                <a:srgbClr val="FFFF00"/>
              </a:buClr>
              <a:buSzPct val="25000"/>
            </a:pPr>
            <a:r>
              <a:rPr lang="es-ES" sz="3000" b="1" i="0" u="none" strike="noStrike" cap="none" dirty="0" err="1" smtClean="0">
                <a:solidFill>
                  <a:srgbClr val="FFFF00"/>
                </a:solidFill>
                <a:latin typeface="Courier New"/>
                <a:ea typeface="Courier New"/>
                <a:cs typeface="Courier New"/>
                <a:sym typeface="Courier New"/>
              </a:rPr>
              <a:t>print</a:t>
            </a:r>
            <a:r>
              <a:rPr lang="es-ES" sz="3000" b="1" dirty="0">
                <a:solidFill>
                  <a:srgbClr val="FFFF00"/>
                </a:solidFill>
                <a:latin typeface="Courier New"/>
                <a:ea typeface="Courier New"/>
                <a:cs typeface="Courier New"/>
                <a:sym typeface="Courier New"/>
              </a:rPr>
              <a:t>('Terminado</a:t>
            </a:r>
            <a:r>
              <a:rPr lang="es-ES" sz="3000" b="1" i="0" u="none" strike="noStrike" cap="none" dirty="0" smtClean="0">
                <a:solidFill>
                  <a:srgbClr val="FFFF00"/>
                </a:solidFill>
                <a:latin typeface="Courier New"/>
                <a:ea typeface="Courier New"/>
                <a:cs typeface="Courier New"/>
                <a:sym typeface="Courier New"/>
              </a:rPr>
              <a:t>', </a:t>
            </a:r>
            <a:r>
              <a:rPr lang="es-ES" sz="3000" b="1" dirty="0" err="1" smtClean="0">
                <a:solidFill>
                  <a:srgbClr val="FFFF00"/>
                </a:solidFill>
                <a:latin typeface="Courier New"/>
                <a:ea typeface="Courier New"/>
                <a:cs typeface="Courier New"/>
                <a:sym typeface="Courier New"/>
              </a:rPr>
              <a:t>istr</a:t>
            </a:r>
            <a:r>
              <a:rPr lang="es-ES" sz="3000" b="1" dirty="0" smtClean="0">
                <a:solidFill>
                  <a:srgbClr val="FFFF00"/>
                </a:solidFill>
                <a:latin typeface="Courier New"/>
                <a:ea typeface="Courier New"/>
                <a:cs typeface="Courier New"/>
                <a:sym typeface="Courier New"/>
              </a:rPr>
              <a:t>) </a:t>
            </a:r>
            <a:endParaRPr lang="es-ES" sz="3000" b="1" i="0" u="none" strike="noStrike" cap="none" dirty="0">
              <a:solidFill>
                <a:srgbClr val="FFFF00"/>
              </a:solidFill>
              <a:latin typeface="Courier New"/>
              <a:ea typeface="Courier New"/>
              <a:cs typeface="Courier New"/>
              <a:sym typeface="Courier New"/>
            </a:endParaRPr>
          </a:p>
        </p:txBody>
      </p:sp>
      <p:sp>
        <p:nvSpPr>
          <p:cNvPr id="650" name="Shape 650"/>
          <p:cNvSpPr txBox="1"/>
          <p:nvPr/>
        </p:nvSpPr>
        <p:spPr>
          <a:xfrm>
            <a:off x="7939818" y="2336456"/>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('Hola')</a:t>
            </a:r>
            <a:endParaRPr lang="es-ES" sz="3200" u="none" strike="noStrike" cap="none" dirty="0">
              <a:solidFill>
                <a:schemeClr val="lt1"/>
              </a:solidFill>
              <a:latin typeface="Arial" charset="0"/>
              <a:ea typeface="Arial" charset="0"/>
              <a:cs typeface="Arial" charset="0"/>
              <a:sym typeface="Cabin"/>
            </a:endParaRPr>
          </a:p>
        </p:txBody>
      </p:sp>
      <p:sp>
        <p:nvSpPr>
          <p:cNvPr id="651" name="Shape 651"/>
          <p:cNvSpPr txBox="1"/>
          <p:nvPr/>
        </p:nvSpPr>
        <p:spPr>
          <a:xfrm>
            <a:off x="7939818" y="5028856"/>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dirty="0">
                <a:solidFill>
                  <a:schemeClr val="lt1"/>
                </a:solidFill>
                <a:latin typeface="Arial" charset="0"/>
                <a:ea typeface="Arial" charset="0"/>
                <a:cs typeface="Arial" charset="0"/>
                <a:sym typeface="Cabin"/>
              </a:rPr>
              <a:t>(</a:t>
            </a:r>
            <a:r>
              <a:rPr lang="es-ES" sz="3200" dirty="0" smtClean="0">
                <a:solidFill>
                  <a:schemeClr val="lt1"/>
                </a:solidFill>
                <a:latin typeface="Arial" charset="0"/>
                <a:ea typeface="Arial" charset="0"/>
                <a:cs typeface="Arial" charset="0"/>
                <a:sym typeface="Cabin"/>
              </a:rPr>
              <a:t>'a todos</a:t>
            </a:r>
            <a:r>
              <a:rPr lang="es-ES" sz="3200" u="none" strike="noStrike" cap="none" dirty="0" smtClean="0">
                <a:solidFill>
                  <a:schemeClr val="lt1"/>
                </a:solidFill>
                <a:latin typeface="Arial" charset="0"/>
                <a:ea typeface="Arial" charset="0"/>
                <a:cs typeface="Arial" charset="0"/>
                <a:sym typeface="Cabin"/>
              </a:rPr>
              <a:t>')</a:t>
            </a:r>
            <a:endParaRPr lang="es-ES" sz="3200" u="none" strike="noStrike" cap="none" dirty="0">
              <a:solidFill>
                <a:schemeClr val="lt1"/>
              </a:solidFill>
              <a:latin typeface="Arial" charset="0"/>
              <a:ea typeface="Arial" charset="0"/>
              <a:cs typeface="Arial" charset="0"/>
              <a:sym typeface="Cabin"/>
            </a:endParaRPr>
          </a:p>
        </p:txBody>
      </p:sp>
      <p:sp>
        <p:nvSpPr>
          <p:cNvPr id="652" name="Shape 652"/>
          <p:cNvSpPr txBox="1"/>
          <p:nvPr/>
        </p:nvSpPr>
        <p:spPr>
          <a:xfrm>
            <a:off x="7939818" y="3720756"/>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istr = int(astr)</a:t>
            </a:r>
          </a:p>
        </p:txBody>
      </p:sp>
      <p:sp>
        <p:nvSpPr>
          <p:cNvPr id="653" name="Shape 653"/>
          <p:cNvSpPr txBox="1"/>
          <p:nvPr/>
        </p:nvSpPr>
        <p:spPr>
          <a:xfrm>
            <a:off x="7863618" y="7391056"/>
            <a:ext cx="3467099" cy="83819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2800" u="none" strike="noStrike" cap="none" dirty="0" err="1" smtClean="0">
                <a:solidFill>
                  <a:schemeClr val="lt1"/>
                </a:solidFill>
                <a:latin typeface="Arial" charset="0"/>
                <a:ea typeface="Arial" charset="0"/>
                <a:cs typeface="Arial" charset="0"/>
                <a:sym typeface="Cabin"/>
              </a:rPr>
              <a:t>print</a:t>
            </a:r>
            <a:r>
              <a:rPr lang="es-ES" sz="2800" dirty="0">
                <a:solidFill>
                  <a:schemeClr val="lt1"/>
                </a:solidFill>
                <a:latin typeface="Arial" charset="0"/>
                <a:ea typeface="Arial" charset="0"/>
                <a:cs typeface="Arial" charset="0"/>
                <a:sym typeface="Cabin"/>
              </a:rPr>
              <a:t>('Terminado</a:t>
            </a:r>
            <a:r>
              <a:rPr lang="es-ES" sz="2800" u="none" strike="noStrike" cap="none" dirty="0" smtClean="0">
                <a:solidFill>
                  <a:schemeClr val="lt1"/>
                </a:solidFill>
                <a:latin typeface="Arial" charset="0"/>
                <a:ea typeface="Arial" charset="0"/>
                <a:cs typeface="Arial" charset="0"/>
                <a:sym typeface="Cabin"/>
              </a:rPr>
              <a:t>', </a:t>
            </a:r>
            <a:r>
              <a:rPr lang="es-ES" sz="2800" u="none" strike="noStrike" cap="none" dirty="0" err="1" smtClean="0">
                <a:solidFill>
                  <a:schemeClr val="lt1"/>
                </a:solidFill>
                <a:latin typeface="Arial" charset="0"/>
                <a:ea typeface="Arial" charset="0"/>
                <a:cs typeface="Arial" charset="0"/>
                <a:sym typeface="Cabin"/>
              </a:rPr>
              <a:t>istr</a:t>
            </a:r>
            <a:r>
              <a:rPr lang="es-ES" sz="2800" u="none" strike="noStrike" cap="none" dirty="0" smtClean="0">
                <a:solidFill>
                  <a:schemeClr val="lt1"/>
                </a:solidFill>
                <a:latin typeface="Arial" charset="0"/>
                <a:ea typeface="Arial" charset="0"/>
                <a:cs typeface="Arial" charset="0"/>
                <a:sym typeface="Cabin"/>
              </a:rPr>
              <a:t>)</a:t>
            </a:r>
            <a:endParaRPr lang="es-ES" sz="2800" u="none" strike="noStrike" cap="none" dirty="0">
              <a:solidFill>
                <a:schemeClr val="lt1"/>
              </a:solidFill>
              <a:latin typeface="Arial" charset="0"/>
              <a:ea typeface="Arial" charset="0"/>
              <a:cs typeface="Arial" charset="0"/>
              <a:sym typeface="Cabin"/>
            </a:endParaRPr>
          </a:p>
        </p:txBody>
      </p:sp>
      <p:cxnSp>
        <p:nvCxnSpPr>
          <p:cNvPr id="654" name="Shape 654"/>
          <p:cNvCxnSpPr/>
          <p:nvPr/>
        </p:nvCxnSpPr>
        <p:spPr>
          <a:xfrm rot="10800000">
            <a:off x="9657493" y="3176242"/>
            <a:ext cx="19049" cy="541337"/>
          </a:xfrm>
          <a:prstGeom prst="straightConnector1">
            <a:avLst/>
          </a:prstGeom>
          <a:noFill/>
          <a:ln w="63500" cap="rnd" cmpd="sng">
            <a:solidFill>
              <a:srgbClr val="00FF00"/>
            </a:solidFill>
            <a:prstDash val="solid"/>
            <a:miter/>
            <a:headEnd type="stealth" w="med" len="med"/>
            <a:tailEnd type="none" w="med" len="med"/>
          </a:ln>
        </p:spPr>
      </p:cxnSp>
      <p:cxnSp>
        <p:nvCxnSpPr>
          <p:cNvPr id="655" name="Shape 655"/>
          <p:cNvCxnSpPr/>
          <p:nvPr/>
        </p:nvCxnSpPr>
        <p:spPr>
          <a:xfrm rot="10800000" flipH="1">
            <a:off x="9657493" y="4566892"/>
            <a:ext cx="22225" cy="439736"/>
          </a:xfrm>
          <a:prstGeom prst="straightConnector1">
            <a:avLst/>
          </a:prstGeom>
          <a:noFill/>
          <a:ln w="63500" cap="rnd" cmpd="sng">
            <a:solidFill>
              <a:srgbClr val="00FF00"/>
            </a:solidFill>
            <a:prstDash val="solid"/>
            <a:miter/>
            <a:headEnd type="stealth" w="med" len="med"/>
            <a:tailEnd type="none" w="med" len="med"/>
          </a:ln>
        </p:spPr>
      </p:cxnSp>
      <p:sp>
        <p:nvSpPr>
          <p:cNvPr id="656" name="Shape 656"/>
          <p:cNvSpPr txBox="1"/>
          <p:nvPr/>
        </p:nvSpPr>
        <p:spPr>
          <a:xfrm>
            <a:off x="12080018" y="6273456"/>
            <a:ext cx="3467099" cy="83819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istr = -1</a:t>
            </a:r>
          </a:p>
        </p:txBody>
      </p:sp>
      <p:cxnSp>
        <p:nvCxnSpPr>
          <p:cNvPr id="657" name="Shape 657"/>
          <p:cNvCxnSpPr/>
          <p:nvPr/>
        </p:nvCxnSpPr>
        <p:spPr>
          <a:xfrm rot="10800000" flipH="1">
            <a:off x="9652893" y="5889231"/>
            <a:ext cx="4799" cy="1550399"/>
          </a:xfrm>
          <a:prstGeom prst="straightConnector1">
            <a:avLst/>
          </a:prstGeom>
          <a:noFill/>
          <a:ln w="63500" cap="rnd" cmpd="sng">
            <a:solidFill>
              <a:srgbClr val="00FF00"/>
            </a:solidFill>
            <a:prstDash val="solid"/>
            <a:miter/>
            <a:headEnd type="stealth" w="med" len="med"/>
            <a:tailEnd type="none" w="med" len="med"/>
          </a:ln>
        </p:spPr>
      </p:cxnSp>
      <p:cxnSp>
        <p:nvCxnSpPr>
          <p:cNvPr id="658" name="Shape 658"/>
          <p:cNvCxnSpPr/>
          <p:nvPr/>
        </p:nvCxnSpPr>
        <p:spPr>
          <a:xfrm rot="10800000">
            <a:off x="9003443" y="1833217"/>
            <a:ext cx="673099" cy="485775"/>
          </a:xfrm>
          <a:prstGeom prst="straightConnector1">
            <a:avLst/>
          </a:prstGeom>
          <a:noFill/>
          <a:ln w="63500" cap="rnd" cmpd="sng">
            <a:solidFill>
              <a:srgbClr val="00FF00"/>
            </a:solidFill>
            <a:prstDash val="solid"/>
            <a:miter/>
            <a:headEnd type="stealth" w="med" len="med"/>
            <a:tailEnd type="none" w="med" len="med"/>
          </a:ln>
        </p:spPr>
      </p:cxnSp>
      <p:cxnSp>
        <p:nvCxnSpPr>
          <p:cNvPr id="659" name="Shape 659"/>
          <p:cNvCxnSpPr/>
          <p:nvPr/>
        </p:nvCxnSpPr>
        <p:spPr>
          <a:xfrm rot="10800000">
            <a:off x="11400567" y="4130331"/>
            <a:ext cx="2400300" cy="17461"/>
          </a:xfrm>
          <a:prstGeom prst="straightConnector1">
            <a:avLst/>
          </a:prstGeom>
          <a:noFill/>
          <a:ln w="63500" cap="rnd" cmpd="sng">
            <a:solidFill>
              <a:srgbClr val="FF9900"/>
            </a:solidFill>
            <a:prstDash val="dash"/>
            <a:miter/>
            <a:headEnd type="stealth" w="med" len="med"/>
            <a:tailEnd type="none" w="med" len="med"/>
          </a:ln>
        </p:spPr>
      </p:cxnSp>
      <p:cxnSp>
        <p:nvCxnSpPr>
          <p:cNvPr id="660" name="Shape 660"/>
          <p:cNvCxnSpPr/>
          <p:nvPr/>
        </p:nvCxnSpPr>
        <p:spPr>
          <a:xfrm rot="10800000">
            <a:off x="11400567" y="5438431"/>
            <a:ext cx="2400300" cy="33336"/>
          </a:xfrm>
          <a:prstGeom prst="straightConnector1">
            <a:avLst/>
          </a:prstGeom>
          <a:noFill/>
          <a:ln w="63500" cap="rnd" cmpd="sng">
            <a:solidFill>
              <a:srgbClr val="FF9900"/>
            </a:solidFill>
            <a:prstDash val="dash"/>
            <a:miter/>
            <a:headEnd type="stealth" w="med" len="med"/>
            <a:tailEnd type="none" w="med" len="med"/>
          </a:ln>
        </p:spPr>
      </p:cxnSp>
      <p:cxnSp>
        <p:nvCxnSpPr>
          <p:cNvPr id="661" name="Shape 661"/>
          <p:cNvCxnSpPr/>
          <p:nvPr/>
        </p:nvCxnSpPr>
        <p:spPr>
          <a:xfrm rot="10800000">
            <a:off x="13860818" y="2702105"/>
            <a:ext cx="14999" cy="3511500"/>
          </a:xfrm>
          <a:prstGeom prst="straightConnector1">
            <a:avLst/>
          </a:prstGeom>
          <a:noFill/>
          <a:ln w="63500" cap="rnd" cmpd="sng">
            <a:solidFill>
              <a:srgbClr val="FF9900"/>
            </a:solidFill>
            <a:prstDash val="dash"/>
            <a:miter/>
            <a:headEnd type="stealth" w="med" len="med"/>
            <a:tailEnd type="none" w="med" len="med"/>
          </a:ln>
        </p:spPr>
      </p:cxnSp>
      <p:cxnSp>
        <p:nvCxnSpPr>
          <p:cNvPr id="662" name="Shape 662"/>
          <p:cNvCxnSpPr/>
          <p:nvPr/>
        </p:nvCxnSpPr>
        <p:spPr>
          <a:xfrm rot="10800000" flipH="1">
            <a:off x="9637768" y="6686205"/>
            <a:ext cx="2351700" cy="405300"/>
          </a:xfrm>
          <a:prstGeom prst="straightConnector1">
            <a:avLst/>
          </a:prstGeom>
          <a:noFill/>
          <a:ln w="63500" cap="rnd" cmpd="sng">
            <a:solidFill>
              <a:srgbClr val="FF9900"/>
            </a:solidFill>
            <a:prstDash val="dash"/>
            <a:miter/>
            <a:headEnd type="stealth" w="med" len="med"/>
            <a:tailEnd type="none" w="med" len="med"/>
          </a:ln>
        </p:spPr>
      </p:cxnSp>
      <p:sp>
        <p:nvSpPr>
          <p:cNvPr id="663" name="Shape 663"/>
          <p:cNvSpPr txBox="1"/>
          <p:nvPr/>
        </p:nvSpPr>
        <p:spPr>
          <a:xfrm>
            <a:off x="12630895" y="7289456"/>
            <a:ext cx="23517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chemeClr val="lt1"/>
                </a:solidFill>
                <a:latin typeface="Arial" charset="0"/>
                <a:ea typeface="Arial" charset="0"/>
                <a:cs typeface="Arial" charset="0"/>
                <a:sym typeface="Cabin"/>
              </a:rPr>
              <a:t>Red de seguridad</a:t>
            </a:r>
            <a:endParaRPr lang="es-AR" sz="3600" u="none" strike="noStrike" cap="none" dirty="0">
              <a:solidFill>
                <a:schemeClr val="lt1"/>
              </a:solidFill>
              <a:latin typeface="Arial" charset="0"/>
              <a:ea typeface="Arial" charset="0"/>
              <a:cs typeface="Arial" charset="0"/>
              <a:sym typeface="Cabin"/>
            </a:endParaRPr>
          </a:p>
        </p:txBody>
      </p:sp>
      <p:sp>
        <p:nvSpPr>
          <p:cNvPr id="20" name="19 CuadroTexto"/>
          <p:cNvSpPr txBox="1"/>
          <p:nvPr/>
        </p:nvSpPr>
        <p:spPr>
          <a:xfrm>
            <a:off x="12501688" y="135927"/>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21" name="20 CuadroTexto"/>
          <p:cNvSpPr txBox="1"/>
          <p:nvPr/>
        </p:nvSpPr>
        <p:spPr>
          <a:xfrm>
            <a:off x="146986"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Shape 6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Muestra de try / except</a:t>
            </a:r>
            <a:endParaRPr lang="es-AR" sz="7600" u="none" strike="noStrike" cap="none" dirty="0">
              <a:solidFill>
                <a:srgbClr val="FFFF00"/>
              </a:solidFill>
              <a:latin typeface="Arial" charset="0"/>
              <a:ea typeface="Arial" charset="0"/>
              <a:cs typeface="Arial" charset="0"/>
              <a:sym typeface="Cabin"/>
            </a:endParaRPr>
          </a:p>
        </p:txBody>
      </p:sp>
      <p:sp>
        <p:nvSpPr>
          <p:cNvPr id="669" name="Shape 669"/>
          <p:cNvSpPr txBox="1"/>
          <p:nvPr/>
        </p:nvSpPr>
        <p:spPr>
          <a:xfrm>
            <a:off x="9999150" y="3585854"/>
            <a:ext cx="59414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FFFF00"/>
                </a:solidFill>
                <a:latin typeface="Courier New"/>
                <a:ea typeface="Courier New"/>
                <a:cs typeface="Courier New"/>
                <a:sym typeface="Courier New"/>
              </a:rPr>
              <a:t>python3 trynum.py</a:t>
            </a:r>
            <a:r>
              <a:rPr lang="es-AR" sz="3000" b="1" i="0" u="none" strike="noStrike" cap="none" dirty="0" smtClean="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Ingresar un número:</a:t>
            </a:r>
            <a:r>
              <a:rPr lang="es-AR" sz="3000" b="1" i="0" u="none" strike="noStrike" cap="none" dirty="0" smtClean="0">
                <a:solidFill>
                  <a:srgbClr val="FFFF00"/>
                </a:solidFill>
                <a:latin typeface="Courier New"/>
                <a:ea typeface="Courier New"/>
                <a:cs typeface="Courier New"/>
                <a:sym typeface="Courier New"/>
              </a:rPr>
              <a:t>42</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Buen trabajo</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FFFF00"/>
                </a:solidFill>
                <a:latin typeface="Courier New"/>
                <a:ea typeface="Courier New"/>
                <a:cs typeface="Courier New"/>
                <a:sym typeface="Courier New"/>
              </a:rPr>
              <a:t>python3 trynum.py</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Ingresar un número:</a:t>
            </a:r>
            <a:r>
              <a:rPr lang="es-AR" sz="3000" b="1" i="0" u="none" strike="noStrike" cap="none" dirty="0" smtClean="0">
                <a:solidFill>
                  <a:srgbClr val="FFFF00"/>
                </a:solidFill>
                <a:latin typeface="Courier New"/>
                <a:ea typeface="Courier New"/>
                <a:cs typeface="Courier New"/>
                <a:sym typeface="Courier New"/>
              </a:rPr>
              <a:t>cuarenta-y-dos</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No es un número</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smtClean="0">
                <a:solidFill>
                  <a:schemeClr val="lt1"/>
                </a:solidFill>
                <a:latin typeface="Courier New"/>
                <a:ea typeface="Courier New"/>
                <a:cs typeface="Courier New"/>
                <a:sym typeface="Courier New"/>
              </a:rPr>
              <a:t>$</a:t>
            </a:r>
            <a:endParaRPr lang="es-AR" sz="3000" b="1" i="0" u="none" strike="noStrike" cap="none" dirty="0">
              <a:solidFill>
                <a:schemeClr val="lt1"/>
              </a:solidFill>
              <a:latin typeface="Courier New"/>
              <a:ea typeface="Courier New"/>
              <a:cs typeface="Courier New"/>
              <a:sym typeface="Courier New"/>
            </a:endParaRPr>
          </a:p>
        </p:txBody>
      </p:sp>
      <p:sp>
        <p:nvSpPr>
          <p:cNvPr id="670" name="Shape 670"/>
          <p:cNvSpPr txBox="1"/>
          <p:nvPr/>
        </p:nvSpPr>
        <p:spPr>
          <a:xfrm>
            <a:off x="910375" y="2860675"/>
            <a:ext cx="8561099" cy="4984799"/>
          </a:xfrm>
          <a:prstGeom prst="rect">
            <a:avLst/>
          </a:prstGeom>
          <a:noFill/>
          <a:ln>
            <a:noFill/>
          </a:ln>
        </p:spPr>
        <p:txBody>
          <a:bodyPr lIns="0" tIns="0" rIns="0" bIns="0" anchor="ctr" anchorCtr="0">
            <a:noAutofit/>
          </a:bodyPr>
          <a:lstStyle/>
          <a:p>
            <a:pPr lvl="0">
              <a:buClr>
                <a:srgbClr val="00FF00"/>
              </a:buClr>
              <a:buSzPct val="25000"/>
            </a:pPr>
            <a:r>
              <a:rPr lang="es-ES" sz="3000" b="1" i="0" u="none" strike="noStrike" cap="none" dirty="0" err="1" smtClean="0">
                <a:solidFill>
                  <a:srgbClr val="00FF00"/>
                </a:solidFill>
                <a:latin typeface="Courier New"/>
                <a:ea typeface="Courier New"/>
                <a:cs typeface="Courier New"/>
                <a:sym typeface="Courier New"/>
              </a:rPr>
              <a:t>rawstr</a:t>
            </a:r>
            <a:r>
              <a:rPr lang="es-ES" sz="3000" b="1" i="0" u="none" strike="noStrike" cap="none" dirty="0" smtClean="0">
                <a:solidFill>
                  <a:srgbClr val="00FF00"/>
                </a:solidFill>
                <a:latin typeface="Courier New"/>
                <a:ea typeface="Courier New"/>
                <a:cs typeface="Courier New"/>
                <a:sym typeface="Courier New"/>
              </a:rPr>
              <a:t> = input</a:t>
            </a:r>
            <a:r>
              <a:rPr lang="es-ES" sz="3000" b="1" dirty="0">
                <a:solidFill>
                  <a:srgbClr val="00FF00"/>
                </a:solidFill>
                <a:latin typeface="Courier New"/>
                <a:ea typeface="Courier New"/>
                <a:cs typeface="Courier New"/>
                <a:sym typeface="Courier New"/>
              </a:rPr>
              <a:t>(</a:t>
            </a:r>
            <a:r>
              <a:rPr lang="es-ES" sz="3000" b="1" dirty="0" smtClean="0">
                <a:solidFill>
                  <a:srgbClr val="00FF00"/>
                </a:solidFill>
                <a:latin typeface="Courier New"/>
                <a:ea typeface="Courier New"/>
                <a:cs typeface="Courier New"/>
                <a:sym typeface="Courier New"/>
              </a:rPr>
              <a:t>'Ingresar </a:t>
            </a:r>
            <a:r>
              <a:rPr lang="es-ES" sz="3000" b="1" i="0" u="none" strike="noStrike" cap="none" dirty="0" smtClean="0">
                <a:solidFill>
                  <a:srgbClr val="00FF00"/>
                </a:solidFill>
                <a:latin typeface="Courier New"/>
                <a:ea typeface="Courier New"/>
                <a:cs typeface="Courier New"/>
                <a:sym typeface="Courier New"/>
              </a:rPr>
              <a:t>un número:')</a:t>
            </a: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smtClean="0">
                <a:solidFill>
                  <a:srgbClr val="00FF00"/>
                </a:solidFill>
                <a:latin typeface="Courier New"/>
                <a:ea typeface="Courier New"/>
                <a:cs typeface="Courier New"/>
                <a:sym typeface="Courier New"/>
              </a:rPr>
              <a:t>try: </a:t>
            </a: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smtClean="0">
                <a:solidFill>
                  <a:srgbClr val="00FF00"/>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ival</a:t>
            </a:r>
            <a:r>
              <a:rPr lang="es-ES" sz="3000" b="1" i="0" u="none" strike="noStrike" cap="none" dirty="0" smtClean="0">
                <a:solidFill>
                  <a:srgbClr val="00FF00"/>
                </a:solidFill>
                <a:latin typeface="Courier New"/>
                <a:ea typeface="Courier New"/>
                <a:cs typeface="Courier New"/>
                <a:sym typeface="Courier New"/>
              </a:rPr>
              <a:t> = </a:t>
            </a:r>
            <a:r>
              <a:rPr lang="es-ES" sz="3000" b="1" i="0" u="none" strike="noStrike" cap="none" dirty="0" err="1" smtClean="0">
                <a:solidFill>
                  <a:srgbClr val="00FF00"/>
                </a:solidFill>
                <a:latin typeface="Courier New"/>
                <a:ea typeface="Courier New"/>
                <a:cs typeface="Courier New"/>
                <a:sym typeface="Courier New"/>
              </a:rPr>
              <a:t>int</a:t>
            </a:r>
            <a:r>
              <a:rPr lang="es-ES" sz="3000" b="1" i="0" u="none" strike="noStrike" cap="none" dirty="0" smtClean="0">
                <a:solidFill>
                  <a:srgbClr val="00FF00"/>
                </a:solidFill>
                <a:latin typeface="Courier New"/>
                <a:ea typeface="Courier New"/>
                <a:cs typeface="Courier New"/>
                <a:sym typeface="Courier New"/>
              </a:rPr>
              <a:t>(</a:t>
            </a:r>
            <a:r>
              <a:rPr lang="es-ES" sz="3000" b="1" i="0" u="none" strike="noStrike" cap="none" dirty="0" err="1" smtClean="0">
                <a:solidFill>
                  <a:srgbClr val="00FF00"/>
                </a:solidFill>
                <a:latin typeface="Courier New"/>
                <a:ea typeface="Courier New"/>
                <a:cs typeface="Courier New"/>
                <a:sym typeface="Courier New"/>
              </a:rPr>
              <a:t>rawstr</a:t>
            </a:r>
            <a:r>
              <a:rPr lang="es-ES" sz="3000" b="1" i="0" u="none" strike="noStrike" cap="none" dirty="0" smtClean="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err="1" smtClean="0">
                <a:solidFill>
                  <a:srgbClr val="00FF00"/>
                </a:solidFill>
                <a:latin typeface="Courier New"/>
                <a:ea typeface="Courier New"/>
                <a:cs typeface="Courier New"/>
                <a:sym typeface="Courier New"/>
              </a:rPr>
              <a:t>except</a:t>
            </a:r>
            <a:r>
              <a:rPr lang="es-ES" sz="3000" b="1" i="0" u="none" strike="noStrike" cap="none" dirty="0" smtClean="0">
                <a:solidFill>
                  <a:srgbClr val="00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smtClean="0">
                <a:solidFill>
                  <a:srgbClr val="00FF00"/>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ival</a:t>
            </a:r>
            <a:r>
              <a:rPr lang="es-ES" sz="3000" b="1" i="0" u="none" strike="noStrike" cap="none" dirty="0" smtClean="0">
                <a:solidFill>
                  <a:srgbClr val="FF9900"/>
                </a:solidFill>
                <a:latin typeface="Courier New"/>
                <a:ea typeface="Courier New"/>
                <a:cs typeface="Courier New"/>
                <a:sym typeface="Courier New"/>
              </a:rPr>
              <a:t> = -1</a:t>
            </a:r>
          </a:p>
          <a:p>
            <a:pPr marL="0" marR="0" lvl="0" indent="0" algn="l" rtl="0">
              <a:lnSpc>
                <a:spcPct val="100000"/>
              </a:lnSpc>
              <a:spcBef>
                <a:spcPts val="0"/>
              </a:spcBef>
              <a:spcAft>
                <a:spcPts val="0"/>
              </a:spcAft>
              <a:buClr>
                <a:srgbClr val="00FF00"/>
              </a:buClr>
              <a:buSzPct val="25000"/>
              <a:buFont typeface="Cabin"/>
              <a:buNone/>
            </a:pPr>
            <a:endParaRPr lang="es-ES" sz="3000" b="1" dirty="0" smtClean="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err="1" smtClean="0">
                <a:solidFill>
                  <a:srgbClr val="00FF00"/>
                </a:solidFill>
                <a:latin typeface="Courier New"/>
                <a:ea typeface="Courier New"/>
                <a:cs typeface="Courier New"/>
                <a:sym typeface="Courier New"/>
              </a:rPr>
              <a:t>if</a:t>
            </a:r>
            <a:r>
              <a:rPr lang="es-ES" sz="3000" b="1" i="0" u="none" strike="noStrike" cap="none" dirty="0" smtClean="0">
                <a:solidFill>
                  <a:srgbClr val="00FF00"/>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ival</a:t>
            </a:r>
            <a:r>
              <a:rPr lang="es-ES" sz="3000" b="1" i="0" u="none" strike="noStrike" cap="none" dirty="0" smtClean="0">
                <a:solidFill>
                  <a:srgbClr val="00FF00"/>
                </a:solidFill>
                <a:latin typeface="Courier New"/>
                <a:ea typeface="Courier New"/>
                <a:cs typeface="Courier New"/>
                <a:sym typeface="Courier New"/>
              </a:rPr>
              <a:t> &gt; 0 :  </a:t>
            </a:r>
          </a:p>
          <a:p>
            <a:pPr lvl="0">
              <a:buClr>
                <a:srgbClr val="00FF00"/>
              </a:buClr>
              <a:buSzPct val="25000"/>
            </a:pPr>
            <a:r>
              <a:rPr lang="es-ES" sz="3000" b="1" i="0" u="none" strike="noStrike" cap="none" dirty="0" smtClean="0">
                <a:solidFill>
                  <a:srgbClr val="00FF00"/>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print</a:t>
            </a:r>
            <a:r>
              <a:rPr lang="es-ES" sz="3000" b="1" dirty="0">
                <a:solidFill>
                  <a:srgbClr val="00FF00"/>
                </a:solidFill>
                <a:latin typeface="Courier New"/>
                <a:ea typeface="Courier New"/>
                <a:cs typeface="Courier New"/>
                <a:sym typeface="Courier New"/>
              </a:rPr>
              <a:t>('Buen </a:t>
            </a:r>
            <a:r>
              <a:rPr lang="es-ES" sz="3000" b="1" i="0" u="none" strike="noStrike" cap="none" dirty="0" smtClean="0">
                <a:solidFill>
                  <a:srgbClr val="00FF00"/>
                </a:solidFill>
                <a:latin typeface="Courier New"/>
                <a:ea typeface="Courier New"/>
                <a:cs typeface="Courier New"/>
                <a:sym typeface="Courier New"/>
              </a:rPr>
              <a:t>trabajo</a:t>
            </a:r>
            <a:r>
              <a:rPr lang="es-ES" sz="3000" b="1" dirty="0" smtClean="0">
                <a:solidFill>
                  <a:srgbClr val="00FF00"/>
                </a:solidFill>
                <a:latin typeface="Courier New"/>
                <a:ea typeface="Courier New"/>
                <a:cs typeface="Courier New"/>
                <a:sym typeface="Courier New"/>
              </a:rPr>
              <a:t>')</a:t>
            </a:r>
            <a:endParaRPr lang="es-ES" sz="3000" b="1" i="0" u="none" strike="noStrike" cap="none" dirty="0" smtClean="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err="1" smtClean="0">
                <a:solidFill>
                  <a:srgbClr val="00FF00"/>
                </a:solidFill>
                <a:latin typeface="Courier New"/>
                <a:ea typeface="Courier New"/>
                <a:cs typeface="Courier New"/>
                <a:sym typeface="Courier New"/>
              </a:rPr>
              <a:t>else</a:t>
            </a:r>
            <a:r>
              <a:rPr lang="es-ES" sz="3000" b="1" i="0" u="none" strike="noStrike" cap="none" dirty="0" smtClean="0">
                <a:solidFill>
                  <a:srgbClr val="00FF00"/>
                </a:solidFill>
                <a:latin typeface="Courier New"/>
                <a:ea typeface="Courier New"/>
                <a:cs typeface="Courier New"/>
                <a:sym typeface="Courier New"/>
              </a:rPr>
              <a:t>:  </a:t>
            </a:r>
          </a:p>
          <a:p>
            <a:pPr lvl="0">
              <a:buClr>
                <a:srgbClr val="00FF00"/>
              </a:buClr>
              <a:buSzPct val="25000"/>
            </a:pPr>
            <a:r>
              <a:rPr lang="es-ES" sz="3000" b="1" i="0" u="none" strike="noStrike" cap="none" dirty="0" smtClean="0">
                <a:solidFill>
                  <a:srgbClr val="00FF00"/>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print</a:t>
            </a:r>
            <a:r>
              <a:rPr lang="es-ES" sz="3000" b="1" dirty="0">
                <a:solidFill>
                  <a:srgbClr val="00FF00"/>
                </a:solidFill>
                <a:latin typeface="Courier New"/>
                <a:ea typeface="Courier New"/>
                <a:cs typeface="Courier New"/>
                <a:sym typeface="Courier New"/>
              </a:rPr>
              <a:t>('No </a:t>
            </a:r>
            <a:r>
              <a:rPr lang="es-ES" sz="3000" b="1" dirty="0" smtClean="0">
                <a:solidFill>
                  <a:srgbClr val="00FF00"/>
                </a:solidFill>
                <a:latin typeface="Courier New"/>
                <a:ea typeface="Courier New"/>
                <a:cs typeface="Courier New"/>
                <a:sym typeface="Courier New"/>
              </a:rPr>
              <a:t>es un número')</a:t>
            </a:r>
            <a:endParaRPr lang="es-ES" sz="3000" b="1" i="0" u="none" strike="noStrike" cap="none" dirty="0">
              <a:solidFill>
                <a:srgbClr val="00FF00"/>
              </a:solidFill>
              <a:latin typeface="Courier New"/>
              <a:ea typeface="Courier New"/>
              <a:cs typeface="Courier New"/>
              <a:sym typeface="Courier New"/>
            </a:endParaRPr>
          </a:p>
        </p:txBody>
      </p:sp>
      <p:sp>
        <p:nvSpPr>
          <p:cNvPr id="5" name="4 CuadroTexto"/>
          <p:cNvSpPr txBox="1"/>
          <p:nvPr/>
        </p:nvSpPr>
        <p:spPr>
          <a:xfrm>
            <a:off x="12501688" y="135927"/>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6" name="5 CuadroTexto"/>
          <p:cNvSpPr txBox="1"/>
          <p:nvPr/>
        </p:nvSpPr>
        <p:spPr>
          <a:xfrm>
            <a:off x="192388" y="148766"/>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6" name="Shape 676"/>
          <p:cNvSpPr txBox="1"/>
          <p:nvPr/>
        </p:nvSpPr>
        <p:spPr>
          <a:xfrm>
            <a:off x="2476500" y="2080312"/>
            <a:ext cx="10706100" cy="470255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Arial" charset="0"/>
                <a:ea typeface="Arial" charset="0"/>
                <a:cs typeface="Arial" charset="0"/>
                <a:sym typeface="Cabin"/>
              </a:rPr>
              <a:t>Reescriba su cálculo del salario para darle al empleado 1,5 veces la tarifa por hora para las horas trabajadas que excedan las 40 horas.</a:t>
            </a:r>
          </a:p>
          <a:p>
            <a:pPr marL="0" marR="0" lvl="0" indent="0" algn="l" rtl="0">
              <a:lnSpc>
                <a:spcPct val="100000"/>
              </a:lnSpc>
              <a:spcBef>
                <a:spcPts val="0"/>
              </a:spcBef>
              <a:spcAft>
                <a:spcPts val="0"/>
              </a:spcAft>
              <a:buClr>
                <a:schemeClr val="lt1"/>
              </a:buClr>
              <a:buFont typeface="Cabin"/>
              <a:buNone/>
            </a:pPr>
            <a:endParaRPr lang="es-AR" sz="3800" dirty="0" smtClean="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Courier" charset="0"/>
                <a:ea typeface="Courier" charset="0"/>
                <a:cs typeface="Courier" charset="0"/>
                <a:sym typeface="Cabin"/>
              </a:rPr>
              <a:t>Ingresar Horas: </a:t>
            </a:r>
            <a:r>
              <a:rPr lang="es-AR" sz="3800" u="none" strike="noStrike" cap="none" dirty="0" smtClean="0">
                <a:solidFill>
                  <a:srgbClr val="FFFF00"/>
                </a:solidFill>
                <a:latin typeface="Courier" charset="0"/>
                <a:ea typeface="Courier" charset="0"/>
                <a:cs typeface="Courier" charset="0"/>
                <a:sym typeface="Cabin"/>
              </a:rPr>
              <a:t>45</a:t>
            </a: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Courier" charset="0"/>
                <a:ea typeface="Courier" charset="0"/>
                <a:cs typeface="Courier" charset="0"/>
                <a:sym typeface="Cabin"/>
              </a:rPr>
              <a:t>Ingresar Tarifa: </a:t>
            </a:r>
            <a:r>
              <a:rPr lang="es-AR" sz="3800" u="none" strike="noStrike" cap="none" dirty="0" smtClean="0">
                <a:solidFill>
                  <a:srgbClr val="FFFF00"/>
                </a:solidFill>
                <a:latin typeface="Courier" charset="0"/>
                <a:ea typeface="Courier" charset="0"/>
                <a:cs typeface="Courier" charset="0"/>
                <a:sym typeface="Cabin"/>
              </a:rPr>
              <a:t>10</a:t>
            </a:r>
            <a:r>
              <a:rPr lang="es-AR" sz="3800" u="none" strike="noStrike" cap="none" dirty="0" smtClean="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endParaRPr lang="es-AR" sz="3800" u="none" strike="noStrike" cap="none" dirty="0" smtClean="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Courier" charset="0"/>
                <a:ea typeface="Courier" charset="0"/>
                <a:cs typeface="Courier" charset="0"/>
                <a:sym typeface="Cabin"/>
              </a:rPr>
              <a:t>Salario: 475.0</a:t>
            </a:r>
            <a:endParaRPr lang="es-AR" sz="3800" u="none" strike="noStrike" cap="none" dirty="0">
              <a:solidFill>
                <a:schemeClr val="lt1"/>
              </a:solidFill>
              <a:latin typeface="Courier" charset="0"/>
              <a:ea typeface="Courier" charset="0"/>
              <a:cs typeface="Courier" charset="0"/>
              <a:sym typeface="Cabin"/>
            </a:endParaRPr>
          </a:p>
        </p:txBody>
      </p:sp>
      <p:sp>
        <p:nvSpPr>
          <p:cNvPr id="677" name="Shape 677"/>
          <p:cNvSpPr txBox="1"/>
          <p:nvPr/>
        </p:nvSpPr>
        <p:spPr>
          <a:xfrm>
            <a:off x="9896474" y="6620188"/>
            <a:ext cx="5483433"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475 = 40 * 10 + 5 * 15</a:t>
            </a:r>
          </a:p>
        </p:txBody>
      </p:sp>
      <p:sp>
        <p:nvSpPr>
          <p:cNvPr id="5" name="Shape 682"/>
          <p:cNvSpPr txBox="1"/>
          <p:nvPr/>
        </p:nvSpPr>
        <p:spPr>
          <a:xfrm>
            <a:off x="509457" y="1101819"/>
            <a:ext cx="2503566"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800" u="none" strike="noStrike" cap="none" dirty="0" smtClean="0">
                <a:solidFill>
                  <a:srgbClr val="FFFF00"/>
                </a:solidFill>
                <a:latin typeface="Arial" charset="0"/>
                <a:ea typeface="Arial" charset="0"/>
                <a:cs typeface="Arial" charset="0"/>
                <a:sym typeface="Cabin"/>
              </a:rPr>
              <a:t>Ejercicio</a:t>
            </a:r>
            <a:endParaRPr lang="es-AR" sz="3800" u="none" strike="noStrike" cap="none" dirty="0">
              <a:solidFill>
                <a:srgbClr val="FFFF00"/>
              </a:solidFill>
              <a:latin typeface="Arial" charset="0"/>
              <a:ea typeface="Arial" charset="0"/>
              <a:cs typeface="Arial" charset="0"/>
              <a:sym typeface="Cabin"/>
            </a:endParaRPr>
          </a:p>
        </p:txBody>
      </p:sp>
      <p:sp>
        <p:nvSpPr>
          <p:cNvPr id="6" name="5 CuadroTexto"/>
          <p:cNvSpPr txBox="1"/>
          <p:nvPr/>
        </p:nvSpPr>
        <p:spPr>
          <a:xfrm>
            <a:off x="12501688" y="135927"/>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7" name="6 CuadroTexto"/>
          <p:cNvSpPr txBox="1"/>
          <p:nvPr/>
        </p:nvSpPr>
        <p:spPr>
          <a:xfrm>
            <a:off x="187327" y="158702"/>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p:nvPr/>
        </p:nvSpPr>
        <p:spPr>
          <a:xfrm>
            <a:off x="509457" y="1101819"/>
            <a:ext cx="2503566"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3800" u="none" strike="noStrike" cap="none" dirty="0" smtClean="0">
                <a:solidFill>
                  <a:srgbClr val="FFFF00"/>
                </a:solidFill>
                <a:latin typeface="Arial" charset="0"/>
                <a:ea typeface="Arial" charset="0"/>
                <a:cs typeface="Arial" charset="0"/>
                <a:sym typeface="Cabin"/>
              </a:rPr>
              <a:t>Ejercicio</a:t>
            </a:r>
            <a:endParaRPr lang="es-AR" sz="3800" u="none" strike="noStrike" cap="none" dirty="0">
              <a:solidFill>
                <a:srgbClr val="FFFF00"/>
              </a:solidFill>
              <a:latin typeface="Arial" charset="0"/>
              <a:ea typeface="Arial" charset="0"/>
              <a:cs typeface="Arial" charset="0"/>
              <a:sym typeface="Cabin"/>
            </a:endParaRPr>
          </a:p>
        </p:txBody>
      </p:sp>
      <p:sp>
        <p:nvSpPr>
          <p:cNvPr id="683" name="Shape 683"/>
          <p:cNvSpPr txBox="1"/>
          <p:nvPr/>
        </p:nvSpPr>
        <p:spPr>
          <a:xfrm>
            <a:off x="3136900" y="2180469"/>
            <a:ext cx="10706100" cy="5689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Arial" charset="0"/>
                <a:ea typeface="Arial" charset="0"/>
                <a:cs typeface="Arial" charset="0"/>
                <a:sym typeface="Cabin"/>
              </a:rPr>
              <a:t>Reescriba su programa de salarios usando try y except de modo que su programa maneje input (entradas) no numéricas de forma correcta.</a:t>
            </a:r>
          </a:p>
          <a:p>
            <a:pPr marL="0" marR="0" lvl="0" indent="0" algn="l" rtl="0">
              <a:lnSpc>
                <a:spcPct val="100000"/>
              </a:lnSpc>
              <a:spcBef>
                <a:spcPts val="0"/>
              </a:spcBef>
              <a:spcAft>
                <a:spcPts val="0"/>
              </a:spcAft>
              <a:buClr>
                <a:schemeClr val="lt1"/>
              </a:buClr>
              <a:buFont typeface="Cabin"/>
              <a:buNone/>
            </a:pPr>
            <a:endParaRPr lang="es-AR" sz="3800" dirty="0" smtClean="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Courier" charset="0"/>
                <a:ea typeface="Courier" charset="0"/>
                <a:cs typeface="Courier" charset="0"/>
                <a:sym typeface="Cabin"/>
              </a:rPr>
              <a:t>Ingresar Horas: </a:t>
            </a:r>
            <a:r>
              <a:rPr lang="es-AR" sz="3800" u="none" strike="noStrike" cap="none" dirty="0" smtClean="0">
                <a:solidFill>
                  <a:srgbClr val="FFFF00"/>
                </a:solidFill>
                <a:latin typeface="Courier" charset="0"/>
                <a:ea typeface="Courier" charset="0"/>
                <a:cs typeface="Courier" charset="0"/>
                <a:sym typeface="Cabin"/>
              </a:rPr>
              <a:t>20</a:t>
            </a:r>
            <a:r>
              <a:rPr lang="es-AR" sz="3800" u="none" strike="noStrike" cap="none" dirty="0" smtClean="0">
                <a:solidFill>
                  <a:schemeClr val="lt1"/>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chemeClr val="lt1"/>
                </a:solidFill>
                <a:latin typeface="Courier" charset="0"/>
                <a:ea typeface="Courier" charset="0"/>
                <a:cs typeface="Courier" charset="0"/>
                <a:sym typeface="Cabin"/>
              </a:rPr>
              <a:t>Ingresar Tarifa: </a:t>
            </a:r>
            <a:r>
              <a:rPr lang="es-AR" sz="3800" u="none" strike="noStrike" cap="none" dirty="0" smtClean="0">
                <a:solidFill>
                  <a:srgbClr val="FFFF00"/>
                </a:solidFill>
                <a:latin typeface="Courier" charset="0"/>
                <a:ea typeface="Courier" charset="0"/>
                <a:cs typeface="Courier" charset="0"/>
                <a:sym typeface="Cabin"/>
              </a:rPr>
              <a:t>nueve</a:t>
            </a:r>
            <a:endParaRPr lang="es-AR" sz="3800" u="none" strike="noStrike" cap="none" dirty="0" smtClean="0">
              <a:solidFill>
                <a:schemeClr val="lt1"/>
              </a:solidFill>
              <a:latin typeface="Courier" charset="0"/>
              <a:ea typeface="Courier" charset="0"/>
              <a:cs typeface="Courier"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800" u="none" strike="noStrike" cap="none" dirty="0" smtClean="0">
                <a:solidFill>
                  <a:srgbClr val="E06666"/>
                </a:solidFill>
                <a:latin typeface="Courier" charset="0"/>
                <a:ea typeface="Courier" charset="0"/>
                <a:cs typeface="Courier" charset="0"/>
                <a:sym typeface="Cabin"/>
              </a:rPr>
              <a:t>Error, por favor, ingresar un valor numérico</a:t>
            </a:r>
          </a:p>
          <a:p>
            <a:pPr marL="0" marR="0" lvl="0" indent="0" algn="ctr" rtl="0">
              <a:lnSpc>
                <a:spcPct val="100000"/>
              </a:lnSpc>
              <a:spcBef>
                <a:spcPts val="0"/>
              </a:spcBef>
              <a:spcAft>
                <a:spcPts val="0"/>
              </a:spcAft>
              <a:buNone/>
            </a:pPr>
            <a:endParaRPr lang="es-AR" sz="3800" u="none" strike="noStrike" cap="none" dirty="0" smtClean="0">
              <a:solidFill>
                <a:schemeClr val="lt1"/>
              </a:solidFill>
              <a:latin typeface="Courier" charset="0"/>
              <a:ea typeface="Courier" charset="0"/>
              <a:cs typeface="Courier" charset="0"/>
              <a:sym typeface="Cabin"/>
            </a:endParaRPr>
          </a:p>
          <a:p>
            <a:pPr lvl="0">
              <a:buClr>
                <a:schemeClr val="lt1"/>
              </a:buClr>
              <a:buSzPct val="25000"/>
            </a:pPr>
            <a:r>
              <a:rPr lang="es-AR" sz="3800" dirty="0" smtClean="0">
                <a:solidFill>
                  <a:schemeClr val="lt1"/>
                </a:solidFill>
                <a:latin typeface="Courier" charset="0"/>
                <a:ea typeface="Courier" charset="0"/>
                <a:cs typeface="Courier" charset="0"/>
                <a:sym typeface="Cabin"/>
              </a:rPr>
              <a:t>Ingresar Horas: </a:t>
            </a:r>
            <a:r>
              <a:rPr lang="es-AR" sz="3800" u="none" strike="noStrike" cap="none" dirty="0" smtClean="0">
                <a:solidFill>
                  <a:srgbClr val="FFFF00"/>
                </a:solidFill>
                <a:latin typeface="Courier" charset="0"/>
                <a:ea typeface="Courier" charset="0"/>
                <a:cs typeface="Courier" charset="0"/>
                <a:sym typeface="Cabin"/>
              </a:rPr>
              <a:t>cuarenta</a:t>
            </a:r>
            <a:endParaRPr lang="es-AR" sz="3800" u="none" strike="noStrike" cap="none" dirty="0" smtClean="0">
              <a:solidFill>
                <a:schemeClr val="lt1"/>
              </a:solidFill>
              <a:latin typeface="Courier" charset="0"/>
              <a:ea typeface="Courier" charset="0"/>
              <a:cs typeface="Courier" charset="0"/>
              <a:sym typeface="Cabin"/>
            </a:endParaRPr>
          </a:p>
          <a:p>
            <a:pPr lvl="0">
              <a:buClr>
                <a:schemeClr val="lt1"/>
              </a:buClr>
              <a:buSzPct val="25000"/>
            </a:pPr>
            <a:r>
              <a:rPr lang="es-AR" sz="3800" dirty="0">
                <a:solidFill>
                  <a:srgbClr val="E06666"/>
                </a:solidFill>
                <a:latin typeface="Courier" charset="0"/>
                <a:ea typeface="Courier" charset="0"/>
                <a:cs typeface="Courier" charset="0"/>
                <a:sym typeface="Cabin"/>
              </a:rPr>
              <a:t>Error, por favor, </a:t>
            </a:r>
            <a:r>
              <a:rPr lang="es-AR" sz="3800" dirty="0" smtClean="0">
                <a:solidFill>
                  <a:srgbClr val="E06666"/>
                </a:solidFill>
                <a:latin typeface="Courier" charset="0"/>
                <a:ea typeface="Courier" charset="0"/>
                <a:cs typeface="Courier" charset="0"/>
                <a:sym typeface="Cabin"/>
              </a:rPr>
              <a:t>ingresar </a:t>
            </a:r>
            <a:r>
              <a:rPr lang="es-AR" sz="3800" dirty="0">
                <a:solidFill>
                  <a:srgbClr val="E06666"/>
                </a:solidFill>
                <a:latin typeface="Courier" charset="0"/>
                <a:ea typeface="Courier" charset="0"/>
                <a:cs typeface="Courier" charset="0"/>
                <a:sym typeface="Cabin"/>
              </a:rPr>
              <a:t>un valor numérico</a:t>
            </a:r>
          </a:p>
        </p:txBody>
      </p:sp>
      <p:sp>
        <p:nvSpPr>
          <p:cNvPr id="4" name="3 CuadroTexto"/>
          <p:cNvSpPr txBox="1"/>
          <p:nvPr/>
        </p:nvSpPr>
        <p:spPr>
          <a:xfrm>
            <a:off x="12501688" y="135927"/>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5" name="4 CuadroTexto"/>
          <p:cNvSpPr txBox="1"/>
          <p:nvPr/>
        </p:nvSpPr>
        <p:spPr>
          <a:xfrm>
            <a:off x="198594"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Síntesis</a:t>
            </a:r>
            <a:endParaRPr lang="es-AR" sz="7600" u="none" strike="noStrike" cap="none" dirty="0">
              <a:solidFill>
                <a:srgbClr val="FFFF00"/>
              </a:solidFill>
              <a:latin typeface="Arial" charset="0"/>
              <a:ea typeface="Arial" charset="0"/>
              <a:cs typeface="Arial" charset="0"/>
              <a:sym typeface="Cabin"/>
            </a:endParaRPr>
          </a:p>
        </p:txBody>
      </p:sp>
      <p:sp>
        <p:nvSpPr>
          <p:cNvPr id="689" name="Shape 689"/>
          <p:cNvSpPr txBox="1">
            <a:spLocks noGrp="1"/>
          </p:cNvSpPr>
          <p:nvPr>
            <p:ph idx="1"/>
          </p:nvPr>
        </p:nvSpPr>
        <p:spPr>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Operadores de comparación</a:t>
            </a:r>
            <a:br>
              <a:rPr lang="es-AR" sz="3600" b="0" u="none" strike="noStrike" cap="none" dirty="0" smtClean="0">
                <a:solidFill>
                  <a:schemeClr val="lt1"/>
                </a:solidFill>
                <a:latin typeface="Arial" charset="0"/>
                <a:ea typeface="Arial" charset="0"/>
                <a:cs typeface="Arial" charset="0"/>
                <a:sym typeface="Cabin"/>
              </a:rPr>
            </a:br>
            <a:r>
              <a:rPr lang="es-AR" sz="3600" b="0" u="none" strike="noStrike" cap="none" dirty="0" smtClean="0">
                <a:solidFill>
                  <a:srgbClr val="00FFFF"/>
                </a:solidFill>
                <a:latin typeface="Arial" charset="0"/>
                <a:ea typeface="Arial" charset="0"/>
                <a:cs typeface="Arial" charset="0"/>
                <a:sym typeface="Cabin"/>
              </a:rPr>
              <a:t>==   &lt;=   &gt;=   &gt;   &lt;   !   =</a:t>
            </a:r>
          </a:p>
          <a:p>
            <a:pPr marL="685800" marR="0" lvl="0" indent="-437896" algn="l" rtl="0">
              <a:lnSpc>
                <a:spcPct val="8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Indentación</a:t>
            </a:r>
          </a:p>
          <a:p>
            <a:pPr marL="685800" marR="0" lvl="0" indent="-437896" algn="l" rtl="0">
              <a:lnSpc>
                <a:spcPct val="80000"/>
              </a:lnSpc>
              <a:spcBef>
                <a:spcPts val="350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Decisiones Unidireccionales</a:t>
            </a:r>
            <a:endParaRPr lang="es-AR" sz="3600" b="0" dirty="0" smtClean="0">
              <a:solidFill>
                <a:schemeClr val="lt1"/>
              </a:solidFill>
              <a:latin typeface="Arial" charset="0"/>
              <a:ea typeface="Arial" charset="0"/>
              <a:cs typeface="Arial" charset="0"/>
              <a:sym typeface="Cabin"/>
            </a:endParaRPr>
          </a:p>
          <a:p>
            <a:pPr marL="685800" indent="-437896">
              <a:lnSpc>
                <a:spcPct val="80000"/>
              </a:lnSpc>
              <a:spcBef>
                <a:spcPts val="3500"/>
              </a:spcBef>
              <a:buClr>
                <a:schemeClr val="lt1"/>
              </a:buClr>
              <a:buSzPct val="100000"/>
              <a:buFont typeface="Cabin"/>
              <a:buChar char="•"/>
            </a:pPr>
            <a:r>
              <a:rPr lang="es-AR" sz="3600" b="0" dirty="0">
                <a:solidFill>
                  <a:schemeClr val="lt1"/>
                </a:solidFill>
                <a:latin typeface="Arial" charset="0"/>
                <a:ea typeface="Arial" charset="0"/>
                <a:cs typeface="Arial" charset="0"/>
                <a:sym typeface="Cabin"/>
              </a:rPr>
              <a:t>Decisiones </a:t>
            </a:r>
            <a:r>
              <a:rPr lang="es-AR" sz="3600" b="0" dirty="0" smtClean="0">
                <a:solidFill>
                  <a:schemeClr val="lt1"/>
                </a:solidFill>
                <a:latin typeface="Arial" charset="0"/>
                <a:ea typeface="Arial" charset="0"/>
                <a:cs typeface="Arial" charset="0"/>
                <a:sym typeface="Cabin"/>
              </a:rPr>
              <a:t>Bidireccionales:</a:t>
            </a:r>
            <a:br>
              <a:rPr lang="es-AR" sz="3600" b="0" dirty="0" smtClean="0">
                <a:solidFill>
                  <a:schemeClr val="lt1"/>
                </a:solidFill>
                <a:latin typeface="Arial" charset="0"/>
                <a:ea typeface="Arial" charset="0"/>
                <a:cs typeface="Arial" charset="0"/>
                <a:sym typeface="Cabin"/>
              </a:rPr>
            </a:br>
            <a:r>
              <a:rPr lang="es-AR" sz="3600" b="0" dirty="0" smtClean="0">
                <a:solidFill>
                  <a:srgbClr val="00FF00"/>
                </a:solidFill>
                <a:latin typeface="Arial" charset="0"/>
                <a:ea typeface="Arial" charset="0"/>
                <a:cs typeface="Arial" charset="0"/>
                <a:sym typeface="Cabin"/>
              </a:rPr>
              <a:t>if:</a:t>
            </a:r>
            <a:r>
              <a:rPr lang="es-AR" sz="3600" b="0" dirty="0" smtClean="0">
                <a:solidFill>
                  <a:schemeClr val="lt1"/>
                </a:solidFill>
                <a:latin typeface="Arial" charset="0"/>
                <a:ea typeface="Arial" charset="0"/>
                <a:cs typeface="Arial" charset="0"/>
                <a:sym typeface="Cabin"/>
              </a:rPr>
              <a:t>  y </a:t>
            </a:r>
            <a:r>
              <a:rPr lang="es-AR" sz="3600" b="0" dirty="0" smtClean="0">
                <a:solidFill>
                  <a:srgbClr val="00FF00"/>
                </a:solidFill>
                <a:latin typeface="Arial" charset="0"/>
                <a:ea typeface="Arial" charset="0"/>
                <a:cs typeface="Arial" charset="0"/>
                <a:sym typeface="Cabin"/>
              </a:rPr>
              <a:t>else:</a:t>
            </a:r>
            <a:endParaRPr lang="es-AR" sz="3600" b="0" dirty="0">
              <a:solidFill>
                <a:srgbClr val="00FF00"/>
              </a:solidFill>
              <a:latin typeface="Arial" charset="0"/>
              <a:ea typeface="Arial" charset="0"/>
              <a:cs typeface="Arial" charset="0"/>
              <a:sym typeface="Cabin"/>
            </a:endParaRPr>
          </a:p>
        </p:txBody>
      </p:sp>
      <p:sp>
        <p:nvSpPr>
          <p:cNvPr id="690" name="Shape 690"/>
          <p:cNvSpPr txBox="1">
            <a:spLocks noGrp="1"/>
          </p:cNvSpPr>
          <p:nvPr>
            <p:ph type="body" idx="4294967295"/>
          </p:nvPr>
        </p:nvSpPr>
        <p:spPr>
          <a:xfrm>
            <a:off x="8452979" y="2472824"/>
            <a:ext cx="6725999" cy="5702300"/>
          </a:xfrm>
          <a:prstGeom prst="rect">
            <a:avLst/>
          </a:prstGeom>
          <a:noFill/>
          <a:ln>
            <a:noFill/>
          </a:ln>
        </p:spPr>
        <p:txBody>
          <a:bodyPr lIns="38100" tIns="38100" rIns="38100" bIns="38100" anchor="t" anchorCtr="0">
            <a:noAutofit/>
          </a:bodyPr>
          <a:lstStyle/>
          <a:p>
            <a:pPr marL="685800" marR="0" lvl="0" indent="-437896" algn="l" rtl="0">
              <a:lnSpc>
                <a:spcPct val="80000"/>
              </a:lnSpc>
              <a:spcBef>
                <a:spcPts val="0"/>
              </a:spcBef>
              <a:spcAft>
                <a:spcPts val="0"/>
              </a:spcAft>
              <a:buClr>
                <a:schemeClr val="lt1"/>
              </a:buClr>
              <a:buSzPct val="100000"/>
              <a:buFont typeface="Cabin"/>
              <a:buChar char="•"/>
            </a:pPr>
            <a:r>
              <a:rPr lang="es-AR" sz="3600" b="0" u="none" strike="noStrike" cap="none" dirty="0" smtClean="0">
                <a:solidFill>
                  <a:schemeClr val="lt1"/>
                </a:solidFill>
                <a:latin typeface="Arial" charset="0"/>
                <a:ea typeface="Arial" charset="0"/>
                <a:cs typeface="Arial" charset="0"/>
                <a:sym typeface="Cabin"/>
              </a:rPr>
              <a:t>Decisiones Anidadas</a:t>
            </a:r>
          </a:p>
          <a:p>
            <a:pPr marL="685800" indent="-437896">
              <a:lnSpc>
                <a:spcPct val="80000"/>
              </a:lnSpc>
              <a:spcBef>
                <a:spcPts val="3500"/>
              </a:spcBef>
              <a:buClr>
                <a:schemeClr val="lt1"/>
              </a:buClr>
              <a:buSzPct val="100000"/>
              <a:buFont typeface="Cabin"/>
              <a:buChar char="•"/>
            </a:pPr>
            <a:r>
              <a:rPr lang="es-AR" sz="3600" b="0" dirty="0">
                <a:solidFill>
                  <a:schemeClr val="lt1"/>
                </a:solidFill>
                <a:latin typeface="Arial" charset="0"/>
                <a:ea typeface="Arial" charset="0"/>
                <a:cs typeface="Arial" charset="0"/>
                <a:sym typeface="Cabin"/>
              </a:rPr>
              <a:t>Decisiones </a:t>
            </a:r>
            <a:r>
              <a:rPr lang="es-AR" sz="3600" b="0" dirty="0" smtClean="0">
                <a:solidFill>
                  <a:schemeClr val="lt1"/>
                </a:solidFill>
                <a:latin typeface="Arial" charset="0"/>
                <a:ea typeface="Arial" charset="0"/>
                <a:cs typeface="Arial" charset="0"/>
                <a:sym typeface="Cabin"/>
              </a:rPr>
              <a:t>Multidireccionales </a:t>
            </a:r>
            <a:r>
              <a:rPr lang="es-AR" sz="3600" b="0" u="none" strike="noStrike" cap="none" dirty="0" smtClean="0">
                <a:solidFill>
                  <a:schemeClr val="lt1"/>
                </a:solidFill>
                <a:latin typeface="Arial" charset="0"/>
                <a:ea typeface="Arial" charset="0"/>
                <a:cs typeface="Arial" charset="0"/>
                <a:sym typeface="Cabin"/>
              </a:rPr>
              <a:t>usando </a:t>
            </a:r>
            <a:r>
              <a:rPr lang="es-AR" sz="3600" b="0" u="none" strike="noStrike" cap="none" dirty="0" smtClean="0">
                <a:solidFill>
                  <a:srgbClr val="00FF00"/>
                </a:solidFill>
                <a:latin typeface="Arial" charset="0"/>
                <a:ea typeface="Arial" charset="0"/>
                <a:cs typeface="Arial" charset="0"/>
                <a:sym typeface="Cabin"/>
              </a:rPr>
              <a:t>elif</a:t>
            </a:r>
          </a:p>
          <a:p>
            <a:pPr marL="685800" marR="0" lvl="0" indent="-437896" algn="l" rtl="0">
              <a:lnSpc>
                <a:spcPct val="80000"/>
              </a:lnSpc>
              <a:spcBef>
                <a:spcPts val="3500"/>
              </a:spcBef>
              <a:spcAft>
                <a:spcPts val="0"/>
              </a:spcAft>
              <a:buClr>
                <a:schemeClr val="lt1"/>
              </a:buClr>
              <a:buSzPct val="100000"/>
              <a:buFont typeface="Cabin"/>
              <a:buChar char="•"/>
            </a:pPr>
            <a:r>
              <a:rPr lang="es-AR" sz="3600" b="0" dirty="0" smtClean="0">
                <a:solidFill>
                  <a:srgbClr val="00FF00"/>
                </a:solidFill>
                <a:latin typeface="Arial" charset="0"/>
                <a:ea typeface="Arial" charset="0"/>
                <a:cs typeface="Arial" charset="0"/>
                <a:sym typeface="Cabin"/>
              </a:rPr>
              <a:t>t</a:t>
            </a:r>
            <a:r>
              <a:rPr lang="es-AR" sz="3600" b="0" u="none" strike="noStrike" cap="none" dirty="0" smtClean="0">
                <a:solidFill>
                  <a:srgbClr val="00FF00"/>
                </a:solidFill>
                <a:latin typeface="Arial" charset="0"/>
                <a:ea typeface="Arial" charset="0"/>
                <a:cs typeface="Arial" charset="0"/>
                <a:sym typeface="Cabin"/>
              </a:rPr>
              <a:t>ry</a:t>
            </a:r>
            <a:r>
              <a:rPr lang="es-AR" sz="3600" b="0" u="none" strike="noStrike" cap="none" dirty="0" smtClean="0">
                <a:solidFill>
                  <a:schemeClr val="lt1"/>
                </a:solidFill>
                <a:latin typeface="Arial" charset="0"/>
                <a:ea typeface="Arial" charset="0"/>
                <a:cs typeface="Arial" charset="0"/>
                <a:sym typeface="Cabin"/>
              </a:rPr>
              <a:t> / </a:t>
            </a:r>
            <a:r>
              <a:rPr lang="es-AR" sz="3600" b="0" dirty="0" smtClean="0">
                <a:solidFill>
                  <a:srgbClr val="FF9900"/>
                </a:solidFill>
                <a:latin typeface="Arial" charset="0"/>
                <a:ea typeface="Arial" charset="0"/>
                <a:cs typeface="Arial" charset="0"/>
                <a:sym typeface="Cabin"/>
              </a:rPr>
              <a:t>e</a:t>
            </a:r>
            <a:r>
              <a:rPr lang="es-AR" sz="3600" b="0" u="none" strike="noStrike" cap="none" dirty="0" smtClean="0">
                <a:solidFill>
                  <a:srgbClr val="FF9900"/>
                </a:solidFill>
                <a:latin typeface="Arial" charset="0"/>
                <a:ea typeface="Arial" charset="0"/>
                <a:cs typeface="Arial" charset="0"/>
                <a:sym typeface="Cabin"/>
              </a:rPr>
              <a:t>xcept</a:t>
            </a:r>
            <a:r>
              <a:rPr lang="es-AR" sz="3600" b="0" u="none" strike="noStrike" cap="none" dirty="0" smtClean="0">
                <a:solidFill>
                  <a:schemeClr val="lt1"/>
                </a:solidFill>
                <a:latin typeface="Arial" charset="0"/>
                <a:ea typeface="Arial" charset="0"/>
                <a:cs typeface="Arial" charset="0"/>
                <a:sym typeface="Cabin"/>
              </a:rPr>
              <a:t> para compensar errores</a:t>
            </a:r>
            <a:endParaRPr lang="es-AR" sz="3600" b="0" u="none" strike="noStrike" cap="none" dirty="0">
              <a:solidFill>
                <a:schemeClr val="lt1"/>
              </a:solidFill>
              <a:latin typeface="Arial" charset="0"/>
              <a:ea typeface="Arial" charset="0"/>
              <a:cs typeface="Arial" charset="0"/>
              <a:sym typeface="Cabin"/>
            </a:endParaRPr>
          </a:p>
        </p:txBody>
      </p:sp>
      <p:sp>
        <p:nvSpPr>
          <p:cNvPr id="5" name="4 CuadroTexto"/>
          <p:cNvSpPr txBox="1"/>
          <p:nvPr/>
        </p:nvSpPr>
        <p:spPr>
          <a:xfrm>
            <a:off x="12501688" y="135927"/>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6" name="5 CuadroTexto"/>
          <p:cNvSpPr txBox="1"/>
          <p:nvPr/>
        </p:nvSpPr>
        <p:spPr>
          <a:xfrm>
            <a:off x="171700"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23" name="Shape 458"/>
          <p:cNvSpPr txBox="1"/>
          <p:nvPr/>
        </p:nvSpPr>
        <p:spPr>
          <a:xfrm>
            <a:off x="955900" y="4404944"/>
            <a:ext cx="4726519" cy="22986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394" name="Shape 394"/>
          <p:cNvSpPr txBox="1">
            <a:spLocks noGrp="1"/>
          </p:cNvSpPr>
          <p:nvPr>
            <p:ph type="title"/>
          </p:nvPr>
        </p:nvSpPr>
        <p:spPr>
          <a:xfrm>
            <a:off x="1155700" y="933114"/>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6600" u="none" strike="noStrike" cap="none" dirty="0" smtClean="0">
                <a:solidFill>
                  <a:srgbClr val="FFFF00"/>
                </a:solidFill>
                <a:latin typeface="Arial" charset="0"/>
                <a:ea typeface="Arial" charset="0"/>
                <a:cs typeface="Arial" charset="0"/>
                <a:sym typeface="Cabin"/>
              </a:rPr>
              <a:t>Visualizar Bloques</a:t>
            </a:r>
            <a:endParaRPr lang="es-AR" sz="6600" u="none" strike="noStrike" cap="none" dirty="0">
              <a:solidFill>
                <a:srgbClr val="FFFF00"/>
              </a:solidFill>
              <a:latin typeface="Arial" charset="0"/>
              <a:ea typeface="Arial" charset="0"/>
              <a:cs typeface="Arial" charset="0"/>
              <a:sym typeface="Cabin"/>
            </a:endParaRPr>
          </a:p>
        </p:txBody>
      </p:sp>
      <p:sp>
        <p:nvSpPr>
          <p:cNvPr id="396" name="Shape 396"/>
          <p:cNvSpPr/>
          <p:nvPr/>
        </p:nvSpPr>
        <p:spPr>
          <a:xfrm>
            <a:off x="9526819" y="3096206"/>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330587" y="4469005"/>
            <a:ext cx="3176051"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err="1" smtClean="0">
                <a:solidFill>
                  <a:schemeClr val="lt1"/>
                </a:solidFill>
                <a:latin typeface="Arial" charset="0"/>
                <a:ea typeface="Arial" charset="0"/>
                <a:cs typeface="Arial" charset="0"/>
                <a:sym typeface="Cabin"/>
              </a:rPr>
              <a:t>print</a:t>
            </a:r>
            <a:r>
              <a:rPr lang="es-AR" sz="3200" u="none" strike="noStrike" cap="none" dirty="0" smtClean="0">
                <a:solidFill>
                  <a:schemeClr val="lt1"/>
                </a:solidFill>
                <a:latin typeface="Arial" charset="0"/>
                <a:ea typeface="Arial" charset="0"/>
                <a:cs typeface="Arial" charset="0"/>
                <a:sym typeface="Cabin"/>
              </a:rPr>
              <a:t>(‘Más grande')</a:t>
            </a:r>
            <a:endParaRPr lang="es-AR" sz="3200" u="none" strike="noStrike" cap="none" dirty="0">
              <a:solidFill>
                <a:schemeClr val="lt1"/>
              </a:solidFill>
              <a:latin typeface="Arial" charset="0"/>
              <a:ea typeface="Arial" charset="0"/>
              <a:cs typeface="Arial" charset="0"/>
              <a:sym typeface="Cabin"/>
            </a:endParaRPr>
          </a:p>
        </p:txBody>
      </p:sp>
      <p:cxnSp>
        <p:nvCxnSpPr>
          <p:cNvPr id="398" name="Shape 398"/>
          <p:cNvCxnSpPr/>
          <p:nvPr/>
        </p:nvCxnSpPr>
        <p:spPr>
          <a:xfrm rot="10800000" flipH="1">
            <a:off x="12761041" y="3747704"/>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3988416" y="3765154"/>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184649" y="6068664"/>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229305" y="3148559"/>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err="1" smtClean="0">
                <a:solidFill>
                  <a:schemeClr val="lt1"/>
                </a:solidFill>
                <a:latin typeface="Arial" charset="0"/>
                <a:ea typeface="Arial" charset="0"/>
                <a:cs typeface="Arial" charset="0"/>
                <a:sym typeface="Cabin"/>
              </a:rPr>
              <a:t>Sí</a:t>
            </a:r>
            <a:endParaRPr lang="en-US" sz="3200" u="none" strike="noStrike" cap="none" dirty="0">
              <a:solidFill>
                <a:schemeClr val="lt1"/>
              </a:solidFill>
              <a:latin typeface="Arial" charset="0"/>
              <a:ea typeface="Arial" charset="0"/>
              <a:cs typeface="Arial" charset="0"/>
              <a:sym typeface="Cabin"/>
            </a:endParaRPr>
          </a:p>
        </p:txBody>
      </p:sp>
      <p:sp>
        <p:nvSpPr>
          <p:cNvPr id="402" name="Shape 402"/>
          <p:cNvSpPr txBox="1"/>
          <p:nvPr/>
        </p:nvSpPr>
        <p:spPr>
          <a:xfrm>
            <a:off x="9106544" y="3148559"/>
            <a:ext cx="495894"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03" name="Shape 403"/>
          <p:cNvCxnSpPr/>
          <p:nvPr/>
        </p:nvCxnSpPr>
        <p:spPr>
          <a:xfrm rot="10800000">
            <a:off x="13981145" y="5620760"/>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168652" y="2504331"/>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9608257" y="1607068"/>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rot="10800000" flipH="1">
            <a:off x="8351796" y="3770972"/>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334346" y="3765154"/>
            <a:ext cx="17450" cy="683491"/>
          </a:xfrm>
          <a:prstGeom prst="straightConnector1">
            <a:avLst/>
          </a:prstGeom>
          <a:noFill/>
          <a:ln w="63500" cap="rnd" cmpd="sng">
            <a:solidFill>
              <a:srgbClr val="FF9900"/>
            </a:solidFill>
            <a:prstDash val="solid"/>
            <a:miter/>
            <a:headEnd type="stealth" w="med" len="med"/>
            <a:tailEnd type="none" w="med" len="med"/>
          </a:ln>
        </p:spPr>
      </p:cxnSp>
      <p:sp>
        <p:nvSpPr>
          <p:cNvPr id="408" name="Shape 408"/>
          <p:cNvSpPr txBox="1"/>
          <p:nvPr/>
        </p:nvSpPr>
        <p:spPr>
          <a:xfrm>
            <a:off x="6804489" y="4445737"/>
            <a:ext cx="3176051"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err="1" smtClean="0">
                <a:solidFill>
                  <a:schemeClr val="lt1"/>
                </a:solidFill>
                <a:latin typeface="Arial" charset="0"/>
                <a:ea typeface="Arial" charset="0"/>
                <a:cs typeface="Arial" charset="0"/>
                <a:sym typeface="Cabin"/>
              </a:rPr>
              <a:t>print</a:t>
            </a:r>
            <a:r>
              <a:rPr lang="es-AR" sz="3200" u="none" strike="noStrike" cap="none" dirty="0" smtClean="0">
                <a:solidFill>
                  <a:schemeClr val="lt1"/>
                </a:solidFill>
                <a:latin typeface="Arial" charset="0"/>
                <a:ea typeface="Arial" charset="0"/>
                <a:cs typeface="Arial" charset="0"/>
                <a:sym typeface="Cabin"/>
              </a:rPr>
              <a:t>('No más grande')</a:t>
            </a:r>
            <a:endParaRPr lang="es-AR" sz="3200" u="none" strike="noStrike" cap="none" dirty="0">
              <a:solidFill>
                <a:schemeClr val="lt1"/>
              </a:solidFill>
              <a:latin typeface="Arial" charset="0"/>
              <a:ea typeface="Arial" charset="0"/>
              <a:cs typeface="Arial" charset="0"/>
              <a:sym typeface="Cabin"/>
            </a:endParaRPr>
          </a:p>
        </p:txBody>
      </p:sp>
      <p:cxnSp>
        <p:nvCxnSpPr>
          <p:cNvPr id="409" name="Shape 409"/>
          <p:cNvCxnSpPr/>
          <p:nvPr/>
        </p:nvCxnSpPr>
        <p:spPr>
          <a:xfrm flipH="1">
            <a:off x="8329981" y="6077390"/>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303805" y="5632394"/>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196283" y="6138467"/>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9561721" y="6795783"/>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n-US" sz="3300" u="none" strike="noStrike" cap="none" dirty="0">
                <a:solidFill>
                  <a:schemeClr val="lt1"/>
                </a:solidFill>
                <a:latin typeface="Arial" charset="0"/>
                <a:ea typeface="Arial" charset="0"/>
                <a:cs typeface="Arial" charset="0"/>
                <a:sym typeface="Cabin"/>
              </a:rPr>
              <a:t>print </a:t>
            </a:r>
            <a:r>
              <a:rPr lang="es-AR" sz="3300" dirty="0" smtClean="0">
                <a:solidFill>
                  <a:schemeClr val="lt1"/>
                </a:solidFill>
                <a:latin typeface="Arial" charset="0"/>
                <a:ea typeface="Arial" charset="0"/>
                <a:cs typeface="Arial" charset="0"/>
                <a:sym typeface="Cabin"/>
              </a:rPr>
              <a:t>'Todo </a:t>
            </a:r>
            <a:r>
              <a:rPr lang="es-AR" sz="3300" u="none" strike="noStrike" cap="none" dirty="0" smtClean="0">
                <a:solidFill>
                  <a:schemeClr val="lt1"/>
                </a:solidFill>
                <a:latin typeface="Arial" charset="0"/>
                <a:ea typeface="Arial" charset="0"/>
                <a:cs typeface="Arial" charset="0"/>
                <a:sym typeface="Cabin"/>
              </a:rPr>
              <a:t>Terminado'</a:t>
            </a:r>
            <a:endParaRPr lang="es-AR" sz="3300" u="none" strike="noStrike" cap="none" dirty="0">
              <a:solidFill>
                <a:schemeClr val="lt1"/>
              </a:solidFill>
              <a:latin typeface="Arial" charset="0"/>
              <a:ea typeface="Arial" charset="0"/>
              <a:cs typeface="Arial" charset="0"/>
              <a:sym typeface="Cabin"/>
            </a:endParaRPr>
          </a:p>
        </p:txBody>
      </p:sp>
      <p:sp>
        <p:nvSpPr>
          <p:cNvPr id="22" name="Shape 418"/>
          <p:cNvSpPr txBox="1"/>
          <p:nvPr/>
        </p:nvSpPr>
        <p:spPr>
          <a:xfrm>
            <a:off x="1109119" y="3549412"/>
            <a:ext cx="5464934" cy="4130546"/>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s-ES" sz="2500" b="1" i="0" u="none" strike="noStrike" cap="none" dirty="0" smtClean="0">
                <a:solidFill>
                  <a:srgbClr val="FFFFFF"/>
                </a:solidFill>
                <a:latin typeface="Courier New"/>
                <a:ea typeface="Courier New"/>
                <a:cs typeface="Courier New"/>
                <a:sym typeface="Courier New"/>
              </a:rPr>
              <a:t>x = 4</a:t>
            </a:r>
          </a:p>
          <a:p>
            <a:pPr marL="0" marR="0" lvl="0" indent="0" algn="ctr" rtl="0">
              <a:lnSpc>
                <a:spcPct val="100000"/>
              </a:lnSpc>
              <a:spcBef>
                <a:spcPts val="0"/>
              </a:spcBef>
              <a:spcAft>
                <a:spcPts val="0"/>
              </a:spcAft>
              <a:buNone/>
            </a:pPr>
            <a:endParaRPr lang="es-ES" sz="25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ES" sz="2500" b="1" i="0" u="none" strike="noStrike" cap="none" dirty="0" err="1" smtClean="0">
                <a:solidFill>
                  <a:srgbClr val="00FF00"/>
                </a:solidFill>
                <a:latin typeface="Courier New"/>
                <a:ea typeface="Courier New"/>
                <a:cs typeface="Courier New"/>
                <a:sym typeface="Courier New"/>
              </a:rPr>
              <a:t>if</a:t>
            </a:r>
            <a:r>
              <a:rPr lang="es-ES" sz="2500" b="1" i="0" u="none" strike="noStrike" cap="none" dirty="0" smtClean="0">
                <a:solidFill>
                  <a:srgbClr val="00FF00"/>
                </a:solidFill>
                <a:latin typeface="Courier New"/>
                <a:ea typeface="Courier New"/>
                <a:cs typeface="Courier New"/>
                <a:sym typeface="Courier New"/>
              </a:rPr>
              <a:t> x &gt; 2 :</a:t>
            </a:r>
          </a:p>
          <a:p>
            <a:pPr lvl="0">
              <a:buClr>
                <a:srgbClr val="00FF00"/>
              </a:buClr>
              <a:buSzPct val="25000"/>
            </a:pPr>
            <a:r>
              <a:rPr lang="es-ES" sz="2500" b="1" i="0" u="none" strike="noStrike" cap="none" dirty="0" smtClean="0">
                <a:solidFill>
                  <a:srgbClr val="00FF00"/>
                </a:solidFill>
                <a:latin typeface="Courier New"/>
                <a:ea typeface="Courier New"/>
                <a:cs typeface="Courier New"/>
                <a:sym typeface="Courier New"/>
              </a:rPr>
              <a:t>    </a:t>
            </a:r>
            <a:r>
              <a:rPr lang="es-ES" sz="2500" b="1" i="0" u="none" strike="noStrike" cap="none" dirty="0" err="1" smtClean="0">
                <a:solidFill>
                  <a:srgbClr val="00FF00"/>
                </a:solidFill>
                <a:latin typeface="Courier New"/>
                <a:ea typeface="Courier New"/>
                <a:cs typeface="Courier New"/>
                <a:sym typeface="Courier New"/>
              </a:rPr>
              <a:t>print</a:t>
            </a:r>
            <a:r>
              <a:rPr lang="es-ES" sz="2500" b="1" dirty="0">
                <a:solidFill>
                  <a:srgbClr val="00FF00"/>
                </a:solidFill>
                <a:latin typeface="Courier New"/>
                <a:ea typeface="Courier New"/>
                <a:cs typeface="Courier New"/>
                <a:sym typeface="Courier New"/>
              </a:rPr>
              <a:t>('Más </a:t>
            </a:r>
            <a:r>
              <a:rPr lang="es-ES" sz="2500" b="1" i="0" u="none" strike="noStrike" cap="none" dirty="0" smtClean="0">
                <a:solidFill>
                  <a:srgbClr val="00FF00"/>
                </a:solidFill>
                <a:latin typeface="Courier New"/>
                <a:ea typeface="Courier New"/>
                <a:cs typeface="Courier New"/>
                <a:sym typeface="Courier New"/>
              </a:rPr>
              <a:t>grande')</a:t>
            </a:r>
          </a:p>
          <a:p>
            <a:pPr marL="0" marR="0" lvl="0" indent="0" algn="l" rtl="0">
              <a:lnSpc>
                <a:spcPct val="100000"/>
              </a:lnSpc>
              <a:spcBef>
                <a:spcPts val="0"/>
              </a:spcBef>
              <a:spcAft>
                <a:spcPts val="0"/>
              </a:spcAft>
              <a:buClr>
                <a:srgbClr val="FF00FF"/>
              </a:buClr>
              <a:buSzPct val="25000"/>
              <a:buFont typeface="Cabin"/>
              <a:buNone/>
            </a:pPr>
            <a:r>
              <a:rPr lang="es-ES" sz="2500" b="1" i="0" u="none" strike="noStrike" cap="none" dirty="0" err="1" smtClean="0">
                <a:solidFill>
                  <a:srgbClr val="FF9900"/>
                </a:solidFill>
                <a:latin typeface="Courier New"/>
                <a:ea typeface="Courier New"/>
                <a:cs typeface="Courier New"/>
                <a:sym typeface="Courier New"/>
              </a:rPr>
              <a:t>else</a:t>
            </a:r>
            <a:r>
              <a:rPr lang="es-ES" sz="2500" b="1" i="0" u="none" strike="noStrike" cap="none" dirty="0" smtClean="0">
                <a:solidFill>
                  <a:srgbClr val="FF9900"/>
                </a:solidFill>
                <a:latin typeface="Courier New"/>
                <a:ea typeface="Courier New"/>
                <a:cs typeface="Courier New"/>
                <a:sym typeface="Courier New"/>
              </a:rPr>
              <a:t> :</a:t>
            </a:r>
          </a:p>
          <a:p>
            <a:pPr lvl="0">
              <a:buClr>
                <a:srgbClr val="FF00FF"/>
              </a:buClr>
              <a:buSzPct val="25000"/>
            </a:pPr>
            <a:r>
              <a:rPr lang="es-ES" sz="2500" b="1" i="0" u="none" strike="noStrike" cap="none" dirty="0" smtClean="0">
                <a:solidFill>
                  <a:srgbClr val="FF9900"/>
                </a:solidFill>
                <a:latin typeface="Courier New"/>
                <a:ea typeface="Courier New"/>
                <a:cs typeface="Courier New"/>
                <a:sym typeface="Courier New"/>
              </a:rPr>
              <a:t>    </a:t>
            </a:r>
            <a:r>
              <a:rPr lang="es-ES" sz="2500" b="1" i="0" u="none" strike="noStrike" cap="none" dirty="0" err="1" smtClean="0">
                <a:solidFill>
                  <a:srgbClr val="FF9900"/>
                </a:solidFill>
                <a:latin typeface="Courier New"/>
                <a:ea typeface="Courier New"/>
                <a:cs typeface="Courier New"/>
                <a:sym typeface="Courier New"/>
              </a:rPr>
              <a:t>print</a:t>
            </a:r>
            <a:r>
              <a:rPr lang="es-ES" sz="2500" b="1" dirty="0">
                <a:solidFill>
                  <a:srgbClr val="FF9900"/>
                </a:solidFill>
                <a:latin typeface="Courier New"/>
                <a:ea typeface="Courier New"/>
                <a:cs typeface="Courier New"/>
                <a:sym typeface="Courier New"/>
              </a:rPr>
              <a:t>('Más </a:t>
            </a:r>
            <a:r>
              <a:rPr lang="es-ES" sz="2500" b="1" i="0" u="none" strike="noStrike" cap="none" dirty="0" smtClean="0">
                <a:solidFill>
                  <a:srgbClr val="FF9900"/>
                </a:solidFill>
                <a:latin typeface="Courier New"/>
                <a:ea typeface="Courier New"/>
                <a:cs typeface="Courier New"/>
                <a:sym typeface="Courier New"/>
              </a:rPr>
              <a:t>pequeño')</a:t>
            </a:r>
          </a:p>
          <a:p>
            <a:pPr marL="0" marR="0" lvl="0" indent="0" algn="ctr" rtl="0">
              <a:lnSpc>
                <a:spcPct val="100000"/>
              </a:lnSpc>
              <a:spcBef>
                <a:spcPts val="0"/>
              </a:spcBef>
              <a:spcAft>
                <a:spcPts val="0"/>
              </a:spcAft>
              <a:buNone/>
            </a:pPr>
            <a:endParaRPr lang="es-ES" sz="2500" b="1" i="0" u="none" strike="noStrike" cap="none" dirty="0" smtClean="0">
              <a:solidFill>
                <a:srgbClr val="00FFFF"/>
              </a:solidFill>
              <a:latin typeface="Courier New"/>
              <a:ea typeface="Courier New"/>
              <a:cs typeface="Courier New"/>
              <a:sym typeface="Courier New"/>
            </a:endParaRPr>
          </a:p>
          <a:p>
            <a:pPr>
              <a:buClr>
                <a:srgbClr val="FF7F00"/>
              </a:buClr>
              <a:buSzPct val="25000"/>
            </a:pPr>
            <a:r>
              <a:rPr lang="es-ES" sz="2500" b="1" i="0" u="none" strike="noStrike" cap="none" dirty="0" err="1" smtClean="0">
                <a:solidFill>
                  <a:srgbClr val="00FFFF"/>
                </a:solidFill>
                <a:latin typeface="Courier New"/>
                <a:ea typeface="Courier New"/>
                <a:cs typeface="Courier New"/>
                <a:sym typeface="Courier New"/>
              </a:rPr>
              <a:t>print</a:t>
            </a:r>
            <a:r>
              <a:rPr lang="es-ES" sz="2500" b="1" i="0" u="none" strike="noStrike" cap="none" dirty="0" smtClean="0">
                <a:solidFill>
                  <a:srgbClr val="00FFFF"/>
                </a:solidFill>
                <a:latin typeface="Courier New"/>
                <a:ea typeface="Courier New"/>
                <a:cs typeface="Courier New"/>
                <a:sym typeface="Courier New"/>
              </a:rPr>
              <a:t> </a:t>
            </a:r>
            <a:r>
              <a:rPr lang="es-ES" sz="2500" b="1" dirty="0" smtClean="0">
                <a:solidFill>
                  <a:srgbClr val="00FFFF"/>
                </a:solidFill>
                <a:latin typeface="Courier New"/>
                <a:ea typeface="Courier New"/>
                <a:cs typeface="Courier New"/>
                <a:sym typeface="Courier New"/>
              </a:rPr>
              <a:t>'Todo </a:t>
            </a:r>
            <a:r>
              <a:rPr lang="es-ES" sz="2500" b="1" i="0" u="none" strike="noStrike" cap="none" dirty="0" smtClean="0">
                <a:solidFill>
                  <a:srgbClr val="00FFFF"/>
                </a:solidFill>
                <a:latin typeface="Courier New"/>
                <a:ea typeface="Courier New"/>
                <a:cs typeface="Courier New"/>
                <a:sym typeface="Courier New"/>
              </a:rPr>
              <a:t>Terminado'</a:t>
            </a:r>
            <a:endParaRPr lang="es-ES" sz="2500" b="1" i="0" u="none" strike="noStrike" cap="none" dirty="0">
              <a:solidFill>
                <a:srgbClr val="00FFFF"/>
              </a:solidFill>
              <a:latin typeface="Courier New"/>
              <a:ea typeface="Courier New"/>
              <a:cs typeface="Courier New"/>
              <a:sym typeface="Courier New"/>
            </a:endParaRPr>
          </a:p>
        </p:txBody>
      </p:sp>
      <p:sp>
        <p:nvSpPr>
          <p:cNvPr id="21" name="Shape 440"/>
          <p:cNvSpPr txBox="1"/>
          <p:nvPr/>
        </p:nvSpPr>
        <p:spPr>
          <a:xfrm>
            <a:off x="6436348" y="2819172"/>
            <a:ext cx="9189198" cy="33782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lang="es-ES" dirty="0">
              <a:solidFill>
                <a:srgbClr val="FFFF00"/>
              </a:solidFill>
            </a:endParaRPr>
          </a:p>
        </p:txBody>
      </p:sp>
      <p:sp>
        <p:nvSpPr>
          <p:cNvPr id="26" name="25 CuadroTexto"/>
          <p:cNvSpPr txBox="1"/>
          <p:nvPr/>
        </p:nvSpPr>
        <p:spPr>
          <a:xfrm>
            <a:off x="12501688" y="149374"/>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27" name="26 CuadroTexto"/>
          <p:cNvSpPr txBox="1"/>
          <p:nvPr/>
        </p:nvSpPr>
        <p:spPr>
          <a:xfrm>
            <a:off x="270554"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extLst>
      <p:ext uri="{BB962C8B-B14F-4D97-AF65-F5344CB8AC3E}">
        <p14:creationId xmlns:p14="http://schemas.microsoft.com/office/powerpoint/2010/main" val="898307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prstGeom prst="rect">
            <a:avLst/>
          </a:prstGeom>
        </p:spPr>
        <p:txBody>
          <a:bodyPr lIns="91425" tIns="91425" rIns="91425" bIns="91425" anchor="ctr" anchorCtr="0">
            <a:noAutofit/>
          </a:bodyPr>
          <a:lstStyle/>
          <a:p>
            <a:pPr lvl="0">
              <a:spcBef>
                <a:spcPts val="0"/>
              </a:spcBef>
            </a:pPr>
            <a:r>
              <a:rPr lang="es-ES" sz="3600" dirty="0">
                <a:solidFill>
                  <a:srgbClr val="FFFF00"/>
                </a:solidFill>
              </a:rPr>
              <a:t>Agradecimientos / Colaboraciones</a:t>
            </a:r>
            <a:endParaRPr lang="en-US" sz="3600" dirty="0">
              <a:solidFill>
                <a:srgbClr val="FFFF00"/>
              </a:solidFill>
            </a:endParaRPr>
          </a:p>
        </p:txBody>
      </p:sp>
      <p:sp>
        <p:nvSpPr>
          <p:cNvPr id="549" name="Shape 549"/>
          <p:cNvSpPr txBox="1"/>
          <p:nvPr/>
        </p:nvSpPr>
        <p:spPr>
          <a:xfrm>
            <a:off x="1155700" y="2171403"/>
            <a:ext cx="6797699" cy="5943897"/>
          </a:xfrm>
          <a:prstGeom prst="rect">
            <a:avLst/>
          </a:prstGeom>
          <a:noFill/>
          <a:ln>
            <a:noFill/>
          </a:ln>
        </p:spPr>
        <p:txBody>
          <a:bodyPr lIns="91425" tIns="91425" rIns="91425" bIns="91425" anchor="t" anchorCtr="0">
            <a:noAutofit/>
          </a:bodyPr>
          <a:lstStyle/>
          <a:p>
            <a:pPr lvl="0"/>
            <a:r>
              <a:rPr lang="es-ES" sz="1800" dirty="0">
                <a:solidFill>
                  <a:srgbClr val="FFFFFF"/>
                </a:solidFill>
              </a:rPr>
              <a:t>Estas diapositivas están protegidas por derechos de autor 2010-  Charles R. Severance (</a:t>
            </a:r>
            <a:r>
              <a:rPr lang="es-ES" sz="1800" u="sng" dirty="0">
                <a:solidFill>
                  <a:srgbClr val="FFFF00"/>
                </a:solidFill>
                <a:hlinkClick r:id="rId3"/>
              </a:rPr>
              <a:t>www.dr-chuck.com</a:t>
            </a:r>
            <a:r>
              <a:rPr lang="es-ES" sz="1800" dirty="0">
                <a:solidFill>
                  <a:srgbClr val="FFFFFF"/>
                </a:solidFill>
              </a:rPr>
              <a:t>) de la Facultad de Información de la Universidad de </a:t>
            </a:r>
            <a:r>
              <a:rPr lang="es-ES" sz="1800" dirty="0" smtClean="0">
                <a:solidFill>
                  <a:srgbClr val="FFFFFF"/>
                </a:solidFill>
              </a:rPr>
              <a:t>Michigan, </a:t>
            </a:r>
            <a:r>
              <a:rPr lang="es-ES" sz="1800" dirty="0">
                <a:solidFill>
                  <a:srgbClr val="FFFFFF"/>
                </a:solidFill>
              </a:rPr>
              <a:t>y </a:t>
            </a:r>
            <a:r>
              <a:rPr lang="es-ES" sz="1800" dirty="0" smtClean="0">
                <a:solidFill>
                  <a:srgbClr val="FFFFFF"/>
                </a:solidFill>
              </a:rPr>
              <a:t>se </a:t>
            </a:r>
            <a:r>
              <a:rPr lang="es-ES" sz="1800" dirty="0">
                <a:solidFill>
                  <a:srgbClr val="FFFFFF"/>
                </a:solidFill>
              </a:rPr>
              <a:t>ponen a disposición bajo licencia de Creative Commons Attribution 4.0. Por favor, conserve esta última diapositiva en todas las copias del documento para cumplir con los requisitos de atribución de la licencia. Si realiza algún cambio, siéntase libre de agregar su nombre y el de su organización a la lista de colaboradores en esta página cuando republique los materiales.</a:t>
            </a:r>
          </a:p>
          <a:p>
            <a:pPr lvl="0"/>
            <a:endParaRPr lang="es-ES" sz="1800" dirty="0">
              <a:solidFill>
                <a:srgbClr val="FFFFFF"/>
              </a:solidFill>
            </a:endParaRPr>
          </a:p>
          <a:p>
            <a:pPr lvl="0"/>
            <a:r>
              <a:rPr lang="es-ES" sz="1800" dirty="0">
                <a:solidFill>
                  <a:srgbClr val="FFFFFF"/>
                </a:solidFill>
              </a:rPr>
              <a:t>Desarrollo inicial: Charles Severance, Facultad de Información de la Universidad de Michigan</a:t>
            </a:r>
          </a:p>
          <a:p>
            <a:pPr lvl="0"/>
            <a:endParaRPr lang="es-ES" sz="1800" dirty="0">
              <a:solidFill>
                <a:srgbClr val="FFFFFF"/>
              </a:solidFill>
            </a:endParaRPr>
          </a:p>
          <a:p>
            <a:pPr lvl="0"/>
            <a:r>
              <a:rPr lang="es-ES" sz="1800" dirty="0">
                <a:solidFill>
                  <a:srgbClr val="FFFFFF"/>
                </a:solidFill>
              </a:rPr>
              <a:t>… Ingrese nuevos colaboradores y traductores aquí</a:t>
            </a:r>
          </a:p>
          <a:p>
            <a:pPr lvl="0" rtl="0">
              <a:spcBef>
                <a:spcPts val="0"/>
              </a:spcBef>
              <a:buNone/>
            </a:pPr>
            <a:endParaRPr sz="1800" dirty="0">
              <a:solidFill>
                <a:srgbClr val="FFFFFF"/>
              </a:solidFill>
            </a:endParaRPr>
          </a:p>
        </p:txBody>
      </p:sp>
      <p:pic>
        <p:nvPicPr>
          <p:cNvPr id="550" name="Shape 550"/>
          <p:cNvPicPr preferRelativeResize="0"/>
          <p:nvPr/>
        </p:nvPicPr>
        <p:blipFill rotWithShape="1">
          <a:blip r:embed="rId4">
            <a:alphaModFix/>
          </a:blip>
          <a:srcRect/>
          <a:stretch/>
        </p:blipFill>
        <p:spPr>
          <a:xfrm>
            <a:off x="437900" y="991903"/>
            <a:ext cx="1024800" cy="1024800"/>
          </a:xfrm>
          <a:prstGeom prst="rect">
            <a:avLst/>
          </a:prstGeom>
          <a:noFill/>
          <a:ln>
            <a:noFill/>
          </a:ln>
        </p:spPr>
      </p:pic>
      <p:pic>
        <p:nvPicPr>
          <p:cNvPr id="551" name="Shape 551"/>
          <p:cNvPicPr preferRelativeResize="0"/>
          <p:nvPr/>
        </p:nvPicPr>
        <p:blipFill rotWithShape="1">
          <a:blip r:embed="rId5">
            <a:alphaModFix/>
          </a:blip>
          <a:srcRect/>
          <a:stretch/>
        </p:blipFill>
        <p:spPr>
          <a:xfrm>
            <a:off x="13897687" y="1170103"/>
            <a:ext cx="1968599" cy="668400"/>
          </a:xfrm>
          <a:prstGeom prst="rect">
            <a:avLst/>
          </a:prstGeom>
          <a:noFill/>
          <a:ln>
            <a:noFill/>
          </a:ln>
        </p:spPr>
      </p:pic>
      <p:sp>
        <p:nvSpPr>
          <p:cNvPr id="552" name="Shape 552"/>
          <p:cNvSpPr txBox="1"/>
          <p:nvPr/>
        </p:nvSpPr>
        <p:spPr>
          <a:xfrm>
            <a:off x="8704400" y="2369453"/>
            <a:ext cx="6797699" cy="5745847"/>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a:t>
            </a:r>
          </a:p>
        </p:txBody>
      </p:sp>
      <p:sp>
        <p:nvSpPr>
          <p:cNvPr id="7" name="6 CuadroTexto"/>
          <p:cNvSpPr txBox="1"/>
          <p:nvPr/>
        </p:nvSpPr>
        <p:spPr>
          <a:xfrm>
            <a:off x="12501688" y="135927"/>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8" name="7 CuadroTexto"/>
          <p:cNvSpPr txBox="1"/>
          <p:nvPr/>
        </p:nvSpPr>
        <p:spPr>
          <a:xfrm>
            <a:off x="270554"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extLst>
      <p:ext uri="{BB962C8B-B14F-4D97-AF65-F5344CB8AC3E}">
        <p14:creationId xmlns:p14="http://schemas.microsoft.com/office/powerpoint/2010/main" val="919407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Shape 466"/>
          <p:cNvSpPr txBox="1"/>
          <p:nvPr/>
        </p:nvSpPr>
        <p:spPr>
          <a:xfrm>
            <a:off x="1023921" y="2933700"/>
            <a:ext cx="5618926" cy="4457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endParaRPr lang="es-AR" sz="3000" b="1" i="0" u="none" strike="noStrike" cap="none" dirty="0" smtClean="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rgbClr val="00FF00"/>
                </a:solidFill>
                <a:latin typeface="Courier New"/>
                <a:ea typeface="Courier New"/>
                <a:cs typeface="Courier New"/>
                <a:sym typeface="Courier New"/>
              </a:rPr>
              <a:t>if</a:t>
            </a:r>
            <a:r>
              <a:rPr lang="es-AR" sz="3000" b="1" i="0" u="none" strike="noStrike" cap="none" dirty="0" smtClean="0">
                <a:solidFill>
                  <a:schemeClr val="lt1"/>
                </a:solidFill>
                <a:latin typeface="Courier New"/>
                <a:ea typeface="Courier New"/>
                <a:cs typeface="Courier New"/>
                <a:sym typeface="Courier New"/>
              </a:rPr>
              <a:t> x &lt; 2 :</a:t>
            </a:r>
          </a:p>
          <a:p>
            <a:pPr lvl="0">
              <a:buClr>
                <a:schemeClr val="lt1"/>
              </a:buClr>
              <a:buSzPct val="25000"/>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err="1" smtClean="0">
                <a:solidFill>
                  <a:srgbClr val="00FF00"/>
                </a:solidFill>
                <a:latin typeface="Courier New"/>
                <a:ea typeface="Courier New"/>
                <a:cs typeface="Courier New"/>
                <a:sym typeface="Courier New"/>
              </a:rPr>
              <a:t>print</a:t>
            </a:r>
            <a:r>
              <a:rPr lang="es-AR" sz="3000" b="1" i="0" u="none" strike="noStrike" cap="none" dirty="0" smtClean="0">
                <a:solidFill>
                  <a:srgbClr val="00FF00"/>
                </a:solidFill>
                <a:latin typeface="Courier New"/>
                <a:ea typeface="Courier New"/>
                <a:cs typeface="Courier New"/>
                <a:sym typeface="Courier New"/>
              </a:rPr>
              <a:t>(</a:t>
            </a:r>
            <a:r>
              <a:rPr lang="es-AR" sz="3200" dirty="0" smtClean="0">
                <a:solidFill>
                  <a:schemeClr val="lt1"/>
                </a:solidFill>
                <a:latin typeface="Arial" charset="0"/>
                <a:ea typeface="Arial" charset="0"/>
                <a:cs typeface="Arial" charset="0"/>
                <a:sym typeface="Cabin"/>
              </a:rPr>
              <a:t>'</a:t>
            </a:r>
            <a:r>
              <a:rPr lang="es-AR" sz="3000" b="1" i="0" u="none" strike="noStrike" cap="none" dirty="0" smtClean="0">
                <a:solidFill>
                  <a:schemeClr val="lt1"/>
                </a:solidFill>
                <a:latin typeface="Courier New"/>
                <a:ea typeface="Courier New"/>
                <a:cs typeface="Courier New"/>
                <a:sym typeface="Courier New"/>
              </a:rPr>
              <a:t>Pequeño'</a:t>
            </a:r>
            <a:r>
              <a:rPr lang="es-AR" sz="3000" b="1" dirty="0" smtClean="0">
                <a:solidFill>
                  <a:srgbClr val="00FF00"/>
                </a:solidFill>
                <a:latin typeface="Courier New"/>
                <a:ea typeface="Courier New"/>
                <a:cs typeface="Courier New"/>
                <a:sym typeface="Courier New"/>
              </a:rPr>
              <a:t>)</a:t>
            </a:r>
            <a:endParaRPr lang="es-AR"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rgbClr val="00FF00"/>
                </a:solidFill>
                <a:latin typeface="Courier New"/>
                <a:ea typeface="Courier New"/>
                <a:cs typeface="Courier New"/>
                <a:sym typeface="Courier New"/>
              </a:rPr>
              <a:t>elif</a:t>
            </a:r>
            <a:r>
              <a:rPr lang="es-AR" sz="3000" b="1" i="0" u="none" strike="noStrike" cap="none" dirty="0" smtClean="0">
                <a:solidFill>
                  <a:schemeClr val="lt1"/>
                </a:solidFill>
                <a:latin typeface="Courier New"/>
                <a:ea typeface="Courier New"/>
                <a:cs typeface="Courier New"/>
                <a:sym typeface="Courier New"/>
              </a:rPr>
              <a:t> x &lt; 10 :</a:t>
            </a:r>
          </a:p>
          <a:p>
            <a:pPr lvl="0">
              <a:buClr>
                <a:schemeClr val="lt1"/>
              </a:buClr>
              <a:buSzPct val="25000"/>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err="1" smtClean="0">
                <a:solidFill>
                  <a:srgbClr val="00FF00"/>
                </a:solidFill>
                <a:latin typeface="Courier New"/>
                <a:ea typeface="Courier New"/>
                <a:cs typeface="Courier New"/>
                <a:sym typeface="Courier New"/>
              </a:rPr>
              <a:t>print</a:t>
            </a:r>
            <a:r>
              <a:rPr lang="es-AR" sz="3000" b="1" i="0" u="none" strike="noStrike" cap="none" dirty="0" smtClean="0">
                <a:solidFill>
                  <a:srgbClr val="00FF00"/>
                </a:solidFill>
                <a:latin typeface="Courier New"/>
                <a:ea typeface="Courier New"/>
                <a:cs typeface="Courier New"/>
                <a:sym typeface="Courier New"/>
              </a:rPr>
              <a:t>(</a:t>
            </a:r>
            <a:r>
              <a:rPr lang="es-AR" sz="3200" dirty="0" smtClean="0">
                <a:solidFill>
                  <a:schemeClr val="lt1"/>
                </a:solidFill>
                <a:latin typeface="Arial" charset="0"/>
                <a:ea typeface="Arial" charset="0"/>
                <a:cs typeface="Arial" charset="0"/>
                <a:sym typeface="Cabin"/>
              </a:rPr>
              <a:t>'M</a:t>
            </a:r>
            <a:r>
              <a:rPr lang="es-AR" sz="3000" b="1" dirty="0" smtClean="0">
                <a:solidFill>
                  <a:schemeClr val="lt1"/>
                </a:solidFill>
                <a:latin typeface="Courier New"/>
                <a:ea typeface="Courier New"/>
                <a:cs typeface="Courier New"/>
                <a:sym typeface="Courier New"/>
              </a:rPr>
              <a:t>ediano'</a:t>
            </a:r>
            <a:r>
              <a:rPr lang="es-AR" sz="3000" b="1" dirty="0" smtClean="0">
                <a:solidFill>
                  <a:srgbClr val="00FF00"/>
                </a:solidFill>
                <a:latin typeface="Courier New"/>
                <a:ea typeface="Courier New"/>
                <a:cs typeface="Courier New"/>
                <a:sym typeface="Courier New"/>
              </a:rPr>
              <a:t>)</a:t>
            </a:r>
            <a:endParaRPr lang="es-AR"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rgbClr val="00FF00"/>
                </a:solidFill>
                <a:latin typeface="Courier New"/>
                <a:ea typeface="Courier New"/>
                <a:cs typeface="Courier New"/>
                <a:sym typeface="Courier New"/>
              </a:rPr>
              <a:t>else</a:t>
            </a:r>
            <a:r>
              <a:rPr lang="es-AR" sz="3000" b="1" i="0" u="none" strike="noStrike" cap="none" dirty="0" smtClean="0">
                <a:solidFill>
                  <a:schemeClr val="lt1"/>
                </a:solidFill>
                <a:latin typeface="Courier New"/>
                <a:ea typeface="Courier New"/>
                <a:cs typeface="Courier New"/>
                <a:sym typeface="Courier New"/>
              </a:rPr>
              <a:t> :</a:t>
            </a:r>
          </a:p>
          <a:p>
            <a:pPr lvl="0">
              <a:buClr>
                <a:schemeClr val="lt1"/>
              </a:buClr>
              <a:buSzPct val="25000"/>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err="1" smtClean="0">
                <a:solidFill>
                  <a:srgbClr val="00FF00"/>
                </a:solidFill>
                <a:latin typeface="Courier New"/>
                <a:ea typeface="Courier New"/>
                <a:cs typeface="Courier New"/>
                <a:sym typeface="Courier New"/>
              </a:rPr>
              <a:t>print</a:t>
            </a:r>
            <a:r>
              <a:rPr lang="es-AR" sz="3000" b="1" i="0" u="none" strike="noStrike" cap="none" dirty="0" smtClean="0">
                <a:solidFill>
                  <a:srgbClr val="00FF00"/>
                </a:solidFill>
                <a:latin typeface="Courier New"/>
                <a:ea typeface="Courier New"/>
                <a:cs typeface="Courier New"/>
                <a:sym typeface="Courier New"/>
              </a:rPr>
              <a:t>(</a:t>
            </a:r>
            <a:r>
              <a:rPr lang="es-AR" sz="3200" dirty="0" smtClean="0">
                <a:solidFill>
                  <a:schemeClr val="lt1"/>
                </a:solidFill>
                <a:latin typeface="Arial" charset="0"/>
                <a:ea typeface="Arial" charset="0"/>
                <a:cs typeface="Arial" charset="0"/>
                <a:sym typeface="Cabin"/>
              </a:rPr>
              <a:t>'</a:t>
            </a:r>
            <a:r>
              <a:rPr lang="es-AR" sz="3000" b="1" i="0" u="none" strike="noStrike" cap="none" dirty="0" smtClean="0">
                <a:solidFill>
                  <a:schemeClr val="lt1"/>
                </a:solidFill>
                <a:latin typeface="Courier New"/>
                <a:ea typeface="Courier New"/>
                <a:cs typeface="Courier New"/>
                <a:sym typeface="Courier New"/>
              </a:rPr>
              <a:t>ENORME'</a:t>
            </a:r>
            <a:r>
              <a:rPr lang="es-AR" sz="3000" b="1" dirty="0" smtClean="0">
                <a:solidFill>
                  <a:srgbClr val="00FF00"/>
                </a:solidFill>
                <a:latin typeface="Courier New"/>
                <a:ea typeface="Courier New"/>
                <a:cs typeface="Courier New"/>
                <a:sym typeface="Courier New"/>
              </a:rPr>
              <a:t>)</a:t>
            </a:r>
            <a:endParaRPr lang="es-AR" sz="3000" b="1" i="0" u="none" strike="noStrike" cap="none" dirty="0" smtClean="0">
              <a:solidFill>
                <a:schemeClr val="lt1"/>
              </a:solidFill>
              <a:latin typeface="Courier New"/>
              <a:ea typeface="Courier New"/>
              <a:cs typeface="Courier New"/>
              <a:sym typeface="Courier New"/>
            </a:endParaRPr>
          </a:p>
          <a:p>
            <a:pPr lvl="0">
              <a:buClr>
                <a:srgbClr val="FFFF00"/>
              </a:buClr>
              <a:buSzPct val="25000"/>
            </a:pPr>
            <a:r>
              <a:rPr lang="es-AR" sz="3000" b="1" i="0" u="none" strike="noStrike" cap="none" dirty="0" err="1" smtClean="0">
                <a:solidFill>
                  <a:srgbClr val="00FF00"/>
                </a:solidFill>
                <a:latin typeface="Courier New"/>
                <a:ea typeface="Courier New"/>
                <a:cs typeface="Courier New"/>
                <a:sym typeface="Courier New"/>
              </a:rPr>
              <a:t>print</a:t>
            </a:r>
            <a:r>
              <a:rPr lang="es-AR" sz="3000" b="1" dirty="0" smtClean="0">
                <a:solidFill>
                  <a:schemeClr val="lt1"/>
                </a:solidFill>
                <a:latin typeface="Courier New"/>
                <a:ea typeface="Courier New"/>
                <a:cs typeface="Courier New"/>
                <a:sym typeface="Courier New"/>
              </a:rPr>
              <a:t>(</a:t>
            </a:r>
            <a:r>
              <a:rPr lang="es-AR" sz="3200" dirty="0" smtClean="0">
                <a:solidFill>
                  <a:schemeClr val="lt1"/>
                </a:solidFill>
                <a:latin typeface="Arial" charset="0"/>
                <a:ea typeface="Arial" charset="0"/>
                <a:cs typeface="Arial" charset="0"/>
                <a:sym typeface="Cabin"/>
              </a:rPr>
              <a:t>'</a:t>
            </a:r>
            <a:r>
              <a:rPr lang="es-AR" sz="3000" b="1" i="0" u="none" strike="noStrike" cap="none" dirty="0" smtClean="0">
                <a:solidFill>
                  <a:schemeClr val="lt1"/>
                </a:solidFill>
                <a:latin typeface="Courier New"/>
                <a:ea typeface="Courier New"/>
                <a:cs typeface="Courier New"/>
                <a:sym typeface="Courier New"/>
              </a:rPr>
              <a:t>Todo terminado'</a:t>
            </a:r>
            <a:r>
              <a:rPr lang="es-AR" sz="3000" b="1" dirty="0" smtClean="0">
                <a:solidFill>
                  <a:srgbClr val="00FF00"/>
                </a:solidFill>
                <a:latin typeface="Courier New"/>
                <a:ea typeface="Courier New"/>
                <a:cs typeface="Courier New"/>
                <a:sym typeface="Courier New"/>
              </a:rPr>
              <a:t>)</a:t>
            </a:r>
            <a:endParaRPr lang="es-AR" sz="3000" b="1" i="0" u="none" strike="noStrike" cap="none" dirty="0">
              <a:solidFill>
                <a:schemeClr val="lt1"/>
              </a:solidFill>
              <a:latin typeface="Courier New"/>
              <a:ea typeface="Courier New"/>
              <a:cs typeface="Courier New"/>
              <a:sym typeface="Courier New"/>
            </a:endParaRPr>
          </a:p>
        </p:txBody>
      </p:sp>
      <p:sp>
        <p:nvSpPr>
          <p:cNvPr id="467" name="Shape 467"/>
          <p:cNvSpPr/>
          <p:nvPr/>
        </p:nvSpPr>
        <p:spPr>
          <a:xfrm>
            <a:off x="7796412" y="2286710"/>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2613" y="2376410"/>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a:t>
            </a:r>
            <a:r>
              <a:rPr lang="es-ES" sz="3200" dirty="0" smtClean="0">
                <a:solidFill>
                  <a:schemeClr val="lt1"/>
                </a:solidFill>
                <a:latin typeface="Arial" charset="0"/>
                <a:ea typeface="Arial" charset="0"/>
                <a:cs typeface="Arial" charset="0"/>
                <a:sym typeface="Cabin"/>
              </a:rPr>
              <a:t>'</a:t>
            </a:r>
            <a:r>
              <a:rPr lang="es-ES" sz="3200" u="none" strike="noStrike" cap="none" dirty="0" smtClean="0">
                <a:solidFill>
                  <a:schemeClr val="lt1"/>
                </a:solidFill>
                <a:latin typeface="Arial" charset="0"/>
                <a:ea typeface="Arial" charset="0"/>
                <a:cs typeface="Arial" charset="0"/>
                <a:sym typeface="Cabin"/>
              </a:rPr>
              <a:t>pequeño')</a:t>
            </a:r>
            <a:endParaRPr lang="es-ES" sz="3200" u="none" strike="noStrike" cap="none" dirty="0">
              <a:solidFill>
                <a:schemeClr val="lt1"/>
              </a:solidFill>
              <a:latin typeface="Arial" charset="0"/>
              <a:ea typeface="Arial" charset="0"/>
              <a:cs typeface="Arial" charset="0"/>
              <a:sym typeface="Cabin"/>
            </a:endParaRPr>
          </a:p>
        </p:txBody>
      </p:sp>
      <p:cxnSp>
        <p:nvCxnSpPr>
          <p:cNvPr id="469" name="Shape 469"/>
          <p:cNvCxnSpPr/>
          <p:nvPr/>
        </p:nvCxnSpPr>
        <p:spPr>
          <a:xfrm rot="10800000">
            <a:off x="10986368"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27836" y="6893651"/>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89312" y="2202616"/>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sí</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658374" y="3503271"/>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39225" y="2955278"/>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78748" y="1716348"/>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2986" y="6743717"/>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7624" y="7377204"/>
            <a:ext cx="4388495" cy="8520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300" u="none" strike="noStrike" cap="none" dirty="0" err="1" smtClean="0">
                <a:solidFill>
                  <a:schemeClr val="lt1"/>
                </a:solidFill>
                <a:latin typeface="Arial" charset="0"/>
                <a:ea typeface="Arial" charset="0"/>
                <a:cs typeface="Arial" charset="0"/>
                <a:sym typeface="Cabin"/>
              </a:rPr>
              <a:t>print</a:t>
            </a:r>
            <a:r>
              <a:rPr lang="es-AR" sz="3300" dirty="0">
                <a:solidFill>
                  <a:schemeClr val="lt1"/>
                </a:solidFill>
                <a:latin typeface="Arial" charset="0"/>
                <a:ea typeface="Arial" charset="0"/>
                <a:cs typeface="Arial" charset="0"/>
                <a:sym typeface="Cabin"/>
              </a:rPr>
              <a:t>(</a:t>
            </a:r>
            <a:r>
              <a:rPr lang="es-AR" sz="3300" dirty="0" smtClean="0">
                <a:solidFill>
                  <a:schemeClr val="lt1"/>
                </a:solidFill>
                <a:latin typeface="Arial" charset="0"/>
                <a:ea typeface="Arial" charset="0"/>
                <a:cs typeface="Arial" charset="0"/>
                <a:sym typeface="Cabin"/>
              </a:rPr>
              <a:t>'Todo </a:t>
            </a:r>
            <a:r>
              <a:rPr lang="es-AR" sz="3300" u="none" strike="noStrike" cap="none" dirty="0" smtClean="0">
                <a:solidFill>
                  <a:schemeClr val="lt1"/>
                </a:solidFill>
                <a:latin typeface="Arial" charset="0"/>
                <a:ea typeface="Arial" charset="0"/>
                <a:cs typeface="Arial" charset="0"/>
                <a:sym typeface="Cabin"/>
              </a:rPr>
              <a:t>Terminado')</a:t>
            </a:r>
            <a:endParaRPr lang="es-AR" sz="3300" u="none" strike="noStrike" cap="none" dirty="0">
              <a:solidFill>
                <a:schemeClr val="lt1"/>
              </a:solidFill>
              <a:latin typeface="Arial" charset="0"/>
              <a:ea typeface="Arial" charset="0"/>
              <a:cs typeface="Arial" charset="0"/>
              <a:sym typeface="Cabin"/>
            </a:endParaRPr>
          </a:p>
        </p:txBody>
      </p:sp>
      <p:sp>
        <p:nvSpPr>
          <p:cNvPr id="477" name="Shape 477"/>
          <p:cNvSpPr/>
          <p:nvPr/>
        </p:nvSpPr>
        <p:spPr>
          <a:xfrm>
            <a:off x="7785199" y="4002229"/>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41401" y="4091929"/>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dirty="0" err="1" smtClean="0">
                <a:solidFill>
                  <a:schemeClr val="lt1"/>
                </a:solidFill>
                <a:latin typeface="Arial" charset="0"/>
                <a:ea typeface="Arial" charset="0"/>
                <a:cs typeface="Arial" charset="0"/>
                <a:sym typeface="Cabin"/>
              </a:rPr>
              <a:t>print</a:t>
            </a:r>
            <a:r>
              <a:rPr lang="es-ES" sz="3200" dirty="0" smtClean="0">
                <a:solidFill>
                  <a:schemeClr val="lt1"/>
                </a:solidFill>
                <a:latin typeface="Arial" charset="0"/>
                <a:ea typeface="Arial" charset="0"/>
                <a:cs typeface="Arial" charset="0"/>
                <a:sym typeface="Cabin"/>
              </a:rPr>
              <a:t>('Mediano</a:t>
            </a:r>
            <a:r>
              <a:rPr lang="es-ES" sz="3200" u="none" strike="noStrike" cap="none" dirty="0" smtClean="0">
                <a:solidFill>
                  <a:schemeClr val="lt1"/>
                </a:solidFill>
                <a:latin typeface="Arial" charset="0"/>
                <a:ea typeface="Arial" charset="0"/>
                <a:cs typeface="Arial" charset="0"/>
                <a:sym typeface="Cabin"/>
              </a:rPr>
              <a:t>')</a:t>
            </a:r>
            <a:endParaRPr lang="es-ES" sz="3200" u="none" strike="noStrike" cap="none" dirty="0">
              <a:solidFill>
                <a:schemeClr val="lt1"/>
              </a:solidFill>
              <a:latin typeface="Arial" charset="0"/>
              <a:ea typeface="Arial" charset="0"/>
              <a:cs typeface="Arial" charset="0"/>
              <a:sym typeface="Cabin"/>
            </a:endParaRPr>
          </a:p>
        </p:txBody>
      </p:sp>
      <p:cxnSp>
        <p:nvCxnSpPr>
          <p:cNvPr id="479" name="Shape 479"/>
          <p:cNvCxnSpPr/>
          <p:nvPr/>
        </p:nvCxnSpPr>
        <p:spPr>
          <a:xfrm rot="10800000">
            <a:off x="10975155" y="4655359"/>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3862" y="3974197"/>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sí</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52870" y="2939840"/>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9232" y="4644147"/>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8212" y="3578833"/>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8837" y="561683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n-US" sz="3200" u="none" strike="noStrike" cap="none" dirty="0" smtClean="0">
                <a:solidFill>
                  <a:schemeClr val="lt1"/>
                </a:solidFill>
                <a:latin typeface="Arial" charset="0"/>
                <a:ea typeface="Arial" charset="0"/>
                <a:cs typeface="Arial" charset="0"/>
                <a:sym typeface="Cabin"/>
              </a:rPr>
              <a:t>print(</a:t>
            </a:r>
            <a:r>
              <a:rPr lang="es-AR" sz="3200" dirty="0" smtClean="0">
                <a:solidFill>
                  <a:schemeClr val="lt1"/>
                </a:solidFill>
                <a:latin typeface="Arial" charset="0"/>
                <a:ea typeface="Arial" charset="0"/>
                <a:cs typeface="Arial" charset="0"/>
                <a:sym typeface="Cabin"/>
              </a:rPr>
              <a:t>'</a:t>
            </a:r>
            <a:r>
              <a:rPr lang="en-US" sz="3200" u="none" strike="noStrike" cap="none" dirty="0" smtClean="0">
                <a:solidFill>
                  <a:schemeClr val="lt1"/>
                </a:solidFill>
                <a:latin typeface="Arial" charset="0"/>
                <a:ea typeface="Arial" charset="0"/>
                <a:cs typeface="Arial" charset="0"/>
                <a:sym typeface="Cabin"/>
              </a:rPr>
              <a:t>ENORME')</a:t>
            </a:r>
            <a:endParaRPr lang="en-US" sz="3200" u="none" strike="noStrike" cap="none" dirty="0">
              <a:solidFill>
                <a:schemeClr val="lt1"/>
              </a:solidFill>
              <a:latin typeface="Arial" charset="0"/>
              <a:ea typeface="Arial" charset="0"/>
              <a:cs typeface="Arial" charset="0"/>
              <a:sym typeface="Cabin"/>
            </a:endParaRPr>
          </a:p>
        </p:txBody>
      </p:sp>
      <p:cxnSp>
        <p:nvCxnSpPr>
          <p:cNvPr id="485" name="Shape 485"/>
          <p:cNvCxnSpPr/>
          <p:nvPr/>
        </p:nvCxnSpPr>
        <p:spPr>
          <a:xfrm rot="10800000" flipH="1">
            <a:off x="9384387" y="5295942"/>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478974" y="5073027"/>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5" name="Shape 465"/>
          <p:cNvSpPr txBox="1">
            <a:spLocks noGrp="1"/>
          </p:cNvSpPr>
          <p:nvPr>
            <p:ph type="title"/>
          </p:nvPr>
        </p:nvSpPr>
        <p:spPr>
          <a:xfrm>
            <a:off x="1155700" y="745588"/>
            <a:ext cx="7502674"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Multidireccional</a:t>
            </a:r>
            <a:endParaRPr lang="es-AR" sz="7600" u="none" strike="noStrike" cap="none" dirty="0">
              <a:solidFill>
                <a:srgbClr val="FFFF00"/>
              </a:solidFill>
              <a:latin typeface="Arial" charset="0"/>
              <a:ea typeface="Arial" charset="0"/>
              <a:cs typeface="Arial" charset="0"/>
              <a:sym typeface="Cabin"/>
            </a:endParaRPr>
          </a:p>
        </p:txBody>
      </p:sp>
      <p:sp>
        <p:nvSpPr>
          <p:cNvPr id="27" name="26 CuadroTexto"/>
          <p:cNvSpPr txBox="1"/>
          <p:nvPr/>
        </p:nvSpPr>
        <p:spPr>
          <a:xfrm>
            <a:off x="12501688" y="149374"/>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28" name="27 CuadroTexto"/>
          <p:cNvSpPr txBox="1"/>
          <p:nvPr/>
        </p:nvSpPr>
        <p:spPr>
          <a:xfrm>
            <a:off x="270554"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09190" y="628401"/>
            <a:ext cx="7599405" cy="1794312"/>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600" dirty="0">
                <a:solidFill>
                  <a:srgbClr val="FFFF00"/>
                </a:solidFill>
                <a:latin typeface="Arial" charset="0"/>
                <a:ea typeface="Arial" charset="0"/>
                <a:cs typeface="Arial" charset="0"/>
                <a:sym typeface="Cabin"/>
              </a:rPr>
              <a:t>Multidireccional</a:t>
            </a:r>
            <a:endParaRPr lang="en-US" sz="7600" u="none" strike="noStrike" cap="none" dirty="0">
              <a:solidFill>
                <a:srgbClr val="FFFF00"/>
              </a:solidFill>
              <a:latin typeface="Arial" charset="0"/>
              <a:ea typeface="Arial" charset="0"/>
              <a:cs typeface="Arial" charset="0"/>
              <a:sym typeface="Cabin"/>
            </a:endParaRPr>
          </a:p>
        </p:txBody>
      </p:sp>
      <p:sp>
        <p:nvSpPr>
          <p:cNvPr id="466" name="Shape 466"/>
          <p:cNvSpPr txBox="1"/>
          <p:nvPr/>
        </p:nvSpPr>
        <p:spPr>
          <a:xfrm>
            <a:off x="1023921" y="2933700"/>
            <a:ext cx="5102699" cy="4457700"/>
          </a:xfrm>
          <a:prstGeom prst="rect">
            <a:avLst/>
          </a:prstGeom>
          <a:noFill/>
          <a:ln>
            <a:solidFill>
              <a:srgbClr val="FFC000"/>
            </a:solid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chemeClr val="bg1"/>
                </a:solidFill>
                <a:latin typeface="Courier New"/>
                <a:ea typeface="Courier New"/>
                <a:cs typeface="Courier New"/>
                <a:sym typeface="Courier New"/>
              </a:rPr>
              <a:t>x = 0 </a:t>
            </a: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rgbClr val="FFC000"/>
                </a:solidFill>
                <a:latin typeface="Courier New"/>
                <a:ea typeface="Courier New"/>
                <a:cs typeface="Courier New"/>
                <a:sym typeface="Courier New"/>
              </a:rPr>
              <a:t>if x &lt; 2 :</a:t>
            </a:r>
          </a:p>
          <a:p>
            <a:pPr lvl="0">
              <a:buClr>
                <a:schemeClr val="lt1"/>
              </a:buClr>
              <a:buSzPct val="25000"/>
            </a:pPr>
            <a:r>
              <a:rPr lang="es-AR" sz="3000" b="1" i="0" u="none" strike="noStrike" cap="none" dirty="0" smtClean="0">
                <a:solidFill>
                  <a:srgbClr val="FFC000"/>
                </a:solidFill>
                <a:latin typeface="Courier New"/>
                <a:ea typeface="Courier New"/>
                <a:cs typeface="Courier New"/>
                <a:sym typeface="Courier New"/>
              </a:rPr>
              <a:t>    </a:t>
            </a:r>
            <a:r>
              <a:rPr lang="es-AR" sz="3000" b="1" i="0" u="none" strike="noStrike" cap="none" dirty="0" err="1" smtClean="0">
                <a:solidFill>
                  <a:srgbClr val="FFC000"/>
                </a:solidFill>
                <a:latin typeface="Courier New"/>
                <a:ea typeface="Courier New"/>
                <a:cs typeface="Courier New"/>
                <a:sym typeface="Courier New"/>
              </a:rPr>
              <a:t>print</a:t>
            </a:r>
            <a:r>
              <a:rPr lang="es-AR" sz="3000" b="1" dirty="0">
                <a:solidFill>
                  <a:srgbClr val="FFC000"/>
                </a:solidFill>
                <a:latin typeface="Courier New"/>
                <a:ea typeface="Courier New"/>
                <a:cs typeface="Courier New"/>
                <a:sym typeface="Courier New"/>
              </a:rPr>
              <a:t>('pequeño</a:t>
            </a:r>
            <a:r>
              <a:rPr lang="es-AR" sz="3000" b="1" i="0" u="none" strike="noStrike" cap="none" dirty="0" smtClean="0">
                <a:solidFill>
                  <a:srgbClr val="FFC000"/>
                </a:solidFill>
                <a:latin typeface="Courier New"/>
                <a:ea typeface="Courier New"/>
                <a:cs typeface="Courier New"/>
                <a:sym typeface="Courier New"/>
              </a:rPr>
              <a:t>'</a:t>
            </a:r>
            <a:r>
              <a:rPr lang="es-AR" sz="3000" b="1" dirty="0" smtClean="0">
                <a:solidFill>
                  <a:srgbClr val="FFC000"/>
                </a:solidFill>
                <a:latin typeface="Courier New"/>
                <a:ea typeface="Courier New"/>
                <a:cs typeface="Courier New"/>
                <a:sym typeface="Courier New"/>
              </a:rPr>
              <a:t>)</a:t>
            </a:r>
            <a:endParaRPr lang="es-AR" sz="3000" b="1" i="0" u="none" strike="noStrike" cap="none" dirty="0" smtClean="0">
              <a:solidFill>
                <a:srgbClr val="FFC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rgbClr val="00FF00"/>
                </a:solidFill>
                <a:latin typeface="Courier New"/>
                <a:ea typeface="Courier New"/>
                <a:cs typeface="Courier New"/>
                <a:sym typeface="Courier New"/>
              </a:rPr>
              <a:t>elif</a:t>
            </a:r>
            <a:r>
              <a:rPr lang="es-AR" sz="3000" b="1" i="0" u="none" strike="noStrike" cap="none" dirty="0" smtClean="0">
                <a:solidFill>
                  <a:schemeClr val="lt1"/>
                </a:solidFill>
                <a:latin typeface="Courier New"/>
                <a:ea typeface="Courier New"/>
                <a:cs typeface="Courier New"/>
                <a:sym typeface="Courier New"/>
              </a:rPr>
              <a:t> x &lt; 10 :</a:t>
            </a:r>
          </a:p>
          <a:p>
            <a:pPr lvl="0">
              <a:buClr>
                <a:schemeClr val="lt1"/>
              </a:buClr>
              <a:buSzPct val="25000"/>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smtClean="0">
                <a:solidFill>
                  <a:srgbClr val="00FF00"/>
                </a:solidFill>
                <a:latin typeface="Courier New"/>
                <a:ea typeface="Courier New"/>
                <a:cs typeface="Courier New"/>
                <a:sym typeface="Courier New"/>
              </a:rPr>
              <a:t>print(</a:t>
            </a:r>
            <a:r>
              <a:rPr lang="es-AR" sz="3000" b="1" i="0" u="none" strike="noStrike" cap="none" dirty="0" smtClean="0">
                <a:solidFill>
                  <a:schemeClr val="lt1"/>
                </a:solidFill>
                <a:latin typeface="Courier New"/>
                <a:ea typeface="Courier New"/>
                <a:cs typeface="Courier New"/>
                <a:sym typeface="Courier New"/>
              </a:rPr>
              <a:t>'</a:t>
            </a:r>
            <a:r>
              <a:rPr lang="es-AR" sz="3000" b="1" dirty="0" smtClean="0">
                <a:solidFill>
                  <a:schemeClr val="lt1"/>
                </a:solidFill>
                <a:latin typeface="Courier New"/>
                <a:ea typeface="Courier New"/>
                <a:cs typeface="Courier New"/>
                <a:sym typeface="Courier New"/>
              </a:rPr>
              <a:t>Mediano'</a:t>
            </a:r>
            <a:r>
              <a:rPr lang="es-AR" sz="3000" b="1" dirty="0" smtClean="0">
                <a:solidFill>
                  <a:srgbClr val="00FF00"/>
                </a:solidFill>
                <a:latin typeface="Courier New"/>
                <a:ea typeface="Courier New"/>
                <a:cs typeface="Courier New"/>
                <a:sym typeface="Courier New"/>
              </a:rPr>
              <a:t>)</a:t>
            </a:r>
            <a:endParaRPr lang="es-AR"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smtClean="0">
                <a:solidFill>
                  <a:srgbClr val="00FF00"/>
                </a:solidFill>
                <a:latin typeface="Courier New"/>
                <a:ea typeface="Courier New"/>
                <a:cs typeface="Courier New"/>
                <a:sym typeface="Courier New"/>
              </a:rPr>
              <a:t>else</a:t>
            </a:r>
            <a:r>
              <a:rPr lang="es-AR" sz="3000" b="1" i="0" u="none" strike="noStrike" cap="none" dirty="0" smtClean="0">
                <a:solidFill>
                  <a:schemeClr val="lt1"/>
                </a:solidFill>
                <a:latin typeface="Courier New"/>
                <a:ea typeface="Courier New"/>
                <a:cs typeface="Courier New"/>
                <a:sym typeface="Courier New"/>
              </a:rPr>
              <a:t> :</a:t>
            </a:r>
          </a:p>
          <a:p>
            <a:pPr lvl="0">
              <a:buClr>
                <a:schemeClr val="lt1"/>
              </a:buClr>
              <a:buSzPct val="25000"/>
            </a:pPr>
            <a:r>
              <a:rPr lang="es-AR" sz="3000" b="1" i="0" u="none" strike="noStrike" cap="none" dirty="0" smtClean="0">
                <a:solidFill>
                  <a:schemeClr val="lt1"/>
                </a:solidFill>
                <a:latin typeface="Courier New"/>
                <a:ea typeface="Courier New"/>
                <a:cs typeface="Courier New"/>
                <a:sym typeface="Courier New"/>
              </a:rPr>
              <a:t>    </a:t>
            </a:r>
            <a:r>
              <a:rPr lang="es-AR" sz="3000" b="1" i="0" u="none" strike="noStrike" cap="none" dirty="0" err="1" smtClean="0">
                <a:solidFill>
                  <a:srgbClr val="00FF00"/>
                </a:solidFill>
                <a:latin typeface="Courier New"/>
                <a:ea typeface="Courier New"/>
                <a:cs typeface="Courier New"/>
                <a:sym typeface="Courier New"/>
              </a:rPr>
              <a:t>print</a:t>
            </a:r>
            <a:r>
              <a:rPr lang="es-AR" sz="3000" b="1" i="0" u="none" strike="noStrike" cap="none" dirty="0" smtClean="0">
                <a:solidFill>
                  <a:srgbClr val="00FF00"/>
                </a:solidFill>
                <a:latin typeface="Courier New"/>
                <a:ea typeface="Courier New"/>
                <a:cs typeface="Courier New"/>
                <a:sym typeface="Courier New"/>
              </a:rPr>
              <a:t>(</a:t>
            </a:r>
            <a:r>
              <a:rPr lang="es-AR" sz="3000" b="1" dirty="0">
                <a:solidFill>
                  <a:schemeClr val="lt1"/>
                </a:solidFill>
                <a:latin typeface="Courier New"/>
                <a:ea typeface="Courier New"/>
                <a:cs typeface="Courier New"/>
                <a:sym typeface="Courier New"/>
              </a:rPr>
              <a:t>'ENORME</a:t>
            </a:r>
            <a:r>
              <a:rPr lang="es-AR" sz="3000" b="1" i="0" u="none" strike="noStrike" cap="none" dirty="0" smtClean="0">
                <a:solidFill>
                  <a:schemeClr val="lt1"/>
                </a:solidFill>
                <a:latin typeface="Courier New"/>
                <a:ea typeface="Courier New"/>
                <a:cs typeface="Courier New"/>
                <a:sym typeface="Courier New"/>
              </a:rPr>
              <a:t>'</a:t>
            </a:r>
            <a:r>
              <a:rPr lang="es-AR" sz="3000" b="1" dirty="0" smtClean="0">
                <a:solidFill>
                  <a:srgbClr val="00FF00"/>
                </a:solidFill>
                <a:latin typeface="Courier New"/>
                <a:ea typeface="Courier New"/>
                <a:cs typeface="Courier New"/>
                <a:sym typeface="Courier New"/>
              </a:rPr>
              <a:t>)</a:t>
            </a:r>
            <a:endParaRPr lang="es-AR" sz="3000" b="1" i="0" u="none" strike="noStrike" cap="none" dirty="0" smtClean="0">
              <a:solidFill>
                <a:schemeClr val="lt1"/>
              </a:solidFill>
              <a:latin typeface="Courier New"/>
              <a:ea typeface="Courier New"/>
              <a:cs typeface="Courier New"/>
              <a:sym typeface="Courier New"/>
            </a:endParaRPr>
          </a:p>
          <a:p>
            <a:pPr lvl="0">
              <a:buClr>
                <a:srgbClr val="FFFF00"/>
              </a:buClr>
              <a:buSzPct val="25000"/>
            </a:pPr>
            <a:r>
              <a:rPr lang="es-AR" sz="3000" b="1" i="0" u="none" strike="noStrike" cap="none" dirty="0" err="1" smtClean="0">
                <a:solidFill>
                  <a:srgbClr val="FFC000"/>
                </a:solidFill>
                <a:latin typeface="Courier New"/>
                <a:ea typeface="Courier New"/>
                <a:cs typeface="Courier New"/>
                <a:sym typeface="Courier New"/>
              </a:rPr>
              <a:t>print</a:t>
            </a:r>
            <a:r>
              <a:rPr lang="es-AR" sz="3000" b="1" dirty="0" smtClean="0">
                <a:solidFill>
                  <a:srgbClr val="FFC000"/>
                </a:solidFill>
                <a:latin typeface="Courier New"/>
                <a:ea typeface="Courier New"/>
                <a:cs typeface="Courier New"/>
                <a:sym typeface="Courier New"/>
              </a:rPr>
              <a:t>(</a:t>
            </a:r>
            <a:r>
              <a:rPr lang="es-AR" sz="3000" b="1" dirty="0">
                <a:solidFill>
                  <a:srgbClr val="FFC000"/>
                </a:solidFill>
                <a:latin typeface="Courier New"/>
                <a:ea typeface="Courier New"/>
                <a:cs typeface="Courier New"/>
                <a:sym typeface="Courier New"/>
              </a:rPr>
              <a:t>'Todo </a:t>
            </a:r>
            <a:r>
              <a:rPr lang="es-AR" sz="3000" b="1" dirty="0" smtClean="0">
                <a:solidFill>
                  <a:srgbClr val="FFC000"/>
                </a:solidFill>
                <a:latin typeface="Courier New"/>
                <a:ea typeface="Courier New"/>
                <a:cs typeface="Courier New"/>
                <a:sym typeface="Courier New"/>
              </a:rPr>
              <a:t>terminado</a:t>
            </a:r>
            <a:r>
              <a:rPr lang="es-AR" sz="3000" b="1" i="0" u="none" strike="noStrike" cap="none" dirty="0" smtClean="0">
                <a:solidFill>
                  <a:srgbClr val="FFC000"/>
                </a:solidFill>
                <a:latin typeface="Courier New"/>
                <a:ea typeface="Courier New"/>
                <a:cs typeface="Courier New"/>
                <a:sym typeface="Courier New"/>
              </a:rPr>
              <a:t>'</a:t>
            </a:r>
            <a:r>
              <a:rPr lang="es-AR" sz="3000" b="1" dirty="0" smtClean="0">
                <a:solidFill>
                  <a:srgbClr val="FFC000"/>
                </a:solidFill>
                <a:latin typeface="Courier New"/>
                <a:ea typeface="Courier New"/>
                <a:cs typeface="Courier New"/>
                <a:sym typeface="Courier New"/>
              </a:rPr>
              <a:t>)</a:t>
            </a:r>
            <a:endParaRPr lang="es-AR" sz="3000" b="1" i="0" u="none" strike="noStrike" cap="none" dirty="0">
              <a:solidFill>
                <a:srgbClr val="FFC000"/>
              </a:solidFill>
              <a:latin typeface="Courier New"/>
              <a:ea typeface="Courier New"/>
              <a:cs typeface="Courier New"/>
              <a:sym typeface="Courier New"/>
            </a:endParaRPr>
          </a:p>
        </p:txBody>
      </p:sp>
      <p:sp>
        <p:nvSpPr>
          <p:cNvPr id="467" name="Shape 467"/>
          <p:cNvSpPr/>
          <p:nvPr/>
        </p:nvSpPr>
        <p:spPr>
          <a:xfrm>
            <a:off x="7794315" y="2283417"/>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0516" y="2373117"/>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u="none" strike="noStrike" cap="none" dirty="0" err="1" smtClean="0">
                <a:solidFill>
                  <a:schemeClr val="lt1"/>
                </a:solidFill>
                <a:latin typeface="Arial" charset="0"/>
                <a:ea typeface="Arial" charset="0"/>
                <a:cs typeface="Arial" charset="0"/>
                <a:sym typeface="Cabin"/>
              </a:rPr>
              <a:t>print</a:t>
            </a:r>
            <a:r>
              <a:rPr lang="es-AR" sz="3200" dirty="0">
                <a:solidFill>
                  <a:schemeClr val="lt1"/>
                </a:solidFill>
                <a:latin typeface="Arial" charset="0"/>
                <a:ea typeface="Arial" charset="0"/>
                <a:cs typeface="Arial" charset="0"/>
                <a:sym typeface="Cabin"/>
              </a:rPr>
              <a:t>('pequeño</a:t>
            </a:r>
            <a:r>
              <a:rPr lang="es-AR" sz="3200" u="none" strike="noStrike" cap="none" dirty="0" smtClean="0">
                <a:solidFill>
                  <a:schemeClr val="lt1"/>
                </a:solidFill>
                <a:latin typeface="Arial" charset="0"/>
                <a:ea typeface="Arial" charset="0"/>
                <a:cs typeface="Arial" charset="0"/>
                <a:sym typeface="Cabin"/>
              </a:rPr>
              <a:t>')</a:t>
            </a:r>
            <a:endParaRPr lang="es-AR" sz="3200" u="none" strike="noStrike" cap="none" dirty="0">
              <a:solidFill>
                <a:schemeClr val="lt1"/>
              </a:solidFill>
              <a:latin typeface="Arial" charset="0"/>
              <a:ea typeface="Arial" charset="0"/>
              <a:cs typeface="Arial" charset="0"/>
              <a:sym typeface="Cabin"/>
            </a:endParaRPr>
          </a:p>
        </p:txBody>
      </p:sp>
      <p:cxnSp>
        <p:nvCxnSpPr>
          <p:cNvPr id="469" name="Shape 469"/>
          <p:cNvCxnSpPr/>
          <p:nvPr/>
        </p:nvCxnSpPr>
        <p:spPr>
          <a:xfrm rot="10800000">
            <a:off x="10984271"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70" name="Shape 470"/>
          <p:cNvCxnSpPr/>
          <p:nvPr/>
        </p:nvCxnSpPr>
        <p:spPr>
          <a:xfrm rot="10800000" flipH="1">
            <a:off x="9425739" y="6890358"/>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7215" y="2199323"/>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sí</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656277" y="3499978"/>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37128" y="2951985"/>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6651" y="1713055"/>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0889" y="6740424"/>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5527" y="7373911"/>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300" u="none" strike="noStrike" cap="none" dirty="0" err="1" smtClean="0">
                <a:solidFill>
                  <a:schemeClr val="lt1"/>
                </a:solidFill>
                <a:latin typeface="Arial" charset="0"/>
                <a:ea typeface="Arial" charset="0"/>
                <a:cs typeface="Arial" charset="0"/>
                <a:sym typeface="Cabin"/>
              </a:rPr>
              <a:t>print</a:t>
            </a:r>
            <a:r>
              <a:rPr lang="es-AR" sz="3300" dirty="0">
                <a:solidFill>
                  <a:schemeClr val="lt1"/>
                </a:solidFill>
                <a:latin typeface="Arial" charset="0"/>
                <a:ea typeface="Arial" charset="0"/>
                <a:cs typeface="Arial" charset="0"/>
                <a:sym typeface="Cabin"/>
              </a:rPr>
              <a:t>('</a:t>
            </a:r>
            <a:r>
              <a:rPr lang="es-AR" sz="3300" dirty="0" smtClean="0">
                <a:solidFill>
                  <a:schemeClr val="lt1"/>
                </a:solidFill>
                <a:latin typeface="Arial" charset="0"/>
                <a:ea typeface="Arial" charset="0"/>
                <a:cs typeface="Arial" charset="0"/>
                <a:sym typeface="Cabin"/>
              </a:rPr>
              <a:t>Todo Terminado</a:t>
            </a:r>
            <a:r>
              <a:rPr lang="es-AR" sz="3300" u="none" strike="noStrike" cap="none" dirty="0" smtClean="0">
                <a:solidFill>
                  <a:schemeClr val="lt1"/>
                </a:solidFill>
                <a:latin typeface="Arial" charset="0"/>
                <a:ea typeface="Arial" charset="0"/>
                <a:cs typeface="Arial" charset="0"/>
                <a:sym typeface="Cabin"/>
              </a:rPr>
              <a:t>')</a:t>
            </a:r>
            <a:endParaRPr lang="es-AR" sz="3300" u="none" strike="noStrike" cap="none" dirty="0">
              <a:solidFill>
                <a:schemeClr val="lt1"/>
              </a:solidFill>
              <a:latin typeface="Arial" charset="0"/>
              <a:ea typeface="Arial" charset="0"/>
              <a:cs typeface="Arial" charset="0"/>
              <a:sym typeface="Cabin"/>
            </a:endParaRPr>
          </a:p>
        </p:txBody>
      </p:sp>
      <p:sp>
        <p:nvSpPr>
          <p:cNvPr id="477" name="Shape 477"/>
          <p:cNvSpPr/>
          <p:nvPr/>
        </p:nvSpPr>
        <p:spPr>
          <a:xfrm>
            <a:off x="7783102" y="3998936"/>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9304" y="408863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smtClean="0">
                <a:solidFill>
                  <a:schemeClr val="lt1"/>
                </a:solidFill>
                <a:latin typeface="Arial" charset="0"/>
                <a:ea typeface="Arial" charset="0"/>
                <a:cs typeface="Arial" charset="0"/>
                <a:sym typeface="Cabin"/>
              </a:rPr>
              <a:t>print('Mediano')</a:t>
            </a:r>
            <a:endParaRPr lang="es-AR" sz="3200" u="none" strike="noStrike" cap="none" dirty="0">
              <a:solidFill>
                <a:schemeClr val="lt1"/>
              </a:solidFill>
              <a:latin typeface="Arial" charset="0"/>
              <a:ea typeface="Arial" charset="0"/>
              <a:cs typeface="Arial" charset="0"/>
              <a:sym typeface="Cabin"/>
            </a:endParaRPr>
          </a:p>
        </p:txBody>
      </p:sp>
      <p:cxnSp>
        <p:nvCxnSpPr>
          <p:cNvPr id="479" name="Shape 479"/>
          <p:cNvCxnSpPr/>
          <p:nvPr/>
        </p:nvCxnSpPr>
        <p:spPr>
          <a:xfrm rot="10800000">
            <a:off x="10973058" y="4652066"/>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1765" y="3970904"/>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sí</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50773"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2" name="Shape 482"/>
          <p:cNvCxnSpPr/>
          <p:nvPr/>
        </p:nvCxnSpPr>
        <p:spPr>
          <a:xfrm rot="10800000">
            <a:off x="14617135" y="4640854"/>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6115" y="3575540"/>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6740" y="5613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200" u="none" strike="noStrike" cap="none" dirty="0" err="1" smtClean="0">
                <a:solidFill>
                  <a:schemeClr val="lt1"/>
                </a:solidFill>
                <a:latin typeface="Arial" charset="0"/>
                <a:ea typeface="Arial" charset="0"/>
                <a:cs typeface="Arial" charset="0"/>
                <a:sym typeface="Cabin"/>
              </a:rPr>
              <a:t>print</a:t>
            </a:r>
            <a:r>
              <a:rPr lang="es-AR" sz="3200" dirty="0">
                <a:solidFill>
                  <a:schemeClr val="lt1"/>
                </a:solidFill>
                <a:latin typeface="Arial" charset="0"/>
                <a:ea typeface="Arial" charset="0"/>
                <a:cs typeface="Arial" charset="0"/>
                <a:sym typeface="Cabin"/>
              </a:rPr>
              <a:t>('ENORME</a:t>
            </a:r>
            <a:r>
              <a:rPr lang="es-AR" sz="3200" u="none" strike="noStrike" cap="none" dirty="0" smtClean="0">
                <a:solidFill>
                  <a:schemeClr val="lt1"/>
                </a:solidFill>
                <a:latin typeface="Arial" charset="0"/>
                <a:ea typeface="Arial" charset="0"/>
                <a:cs typeface="Arial" charset="0"/>
                <a:sym typeface="Cabin"/>
              </a:rPr>
              <a:t>')</a:t>
            </a:r>
            <a:endParaRPr lang="es-AR" sz="3200" u="none" strike="noStrike" cap="none" dirty="0">
              <a:solidFill>
                <a:schemeClr val="lt1"/>
              </a:solidFill>
              <a:latin typeface="Arial" charset="0"/>
              <a:ea typeface="Arial" charset="0"/>
              <a:cs typeface="Arial" charset="0"/>
              <a:sym typeface="Cabin"/>
            </a:endParaRPr>
          </a:p>
        </p:txBody>
      </p:sp>
      <p:cxnSp>
        <p:nvCxnSpPr>
          <p:cNvPr id="485" name="Shape 485"/>
          <p:cNvCxnSpPr/>
          <p:nvPr/>
        </p:nvCxnSpPr>
        <p:spPr>
          <a:xfrm rot="10800000" flipH="1">
            <a:off x="9382290" y="5292649"/>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476877" y="5069734"/>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4" name="Shape 501"/>
          <p:cNvSpPr txBox="1"/>
          <p:nvPr/>
        </p:nvSpPr>
        <p:spPr>
          <a:xfrm>
            <a:off x="7602488" y="972862"/>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0</a:t>
            </a:r>
          </a:p>
        </p:txBody>
      </p:sp>
      <p:sp>
        <p:nvSpPr>
          <p:cNvPr id="27" name="26 CuadroTexto"/>
          <p:cNvSpPr txBox="1"/>
          <p:nvPr/>
        </p:nvSpPr>
        <p:spPr>
          <a:xfrm>
            <a:off x="12501688" y="149374"/>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28" name="27 CuadroTexto"/>
          <p:cNvSpPr txBox="1"/>
          <p:nvPr/>
        </p:nvSpPr>
        <p:spPr>
          <a:xfrm>
            <a:off x="270554"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extLst>
      <p:ext uri="{BB962C8B-B14F-4D97-AF65-F5344CB8AC3E}">
        <p14:creationId xmlns:p14="http://schemas.microsoft.com/office/powerpoint/2010/main" val="657155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23568" y="745588"/>
            <a:ext cx="7472641" cy="1794312"/>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600" dirty="0">
                <a:solidFill>
                  <a:srgbClr val="FFFF00"/>
                </a:solidFill>
                <a:latin typeface="Arial" charset="0"/>
                <a:ea typeface="Arial" charset="0"/>
                <a:cs typeface="Arial" charset="0"/>
                <a:sym typeface="Cabin"/>
              </a:rPr>
              <a:t>Multidireccional</a:t>
            </a:r>
            <a:endParaRPr lang="en-US" sz="7600" u="none" strike="noStrike" cap="none" dirty="0">
              <a:solidFill>
                <a:srgbClr val="FFFF00"/>
              </a:solidFill>
              <a:latin typeface="Arial" charset="0"/>
              <a:ea typeface="Arial" charset="0"/>
              <a:cs typeface="Arial" charset="0"/>
              <a:sym typeface="Cabin"/>
            </a:endParaRPr>
          </a:p>
        </p:txBody>
      </p:sp>
      <p:sp>
        <p:nvSpPr>
          <p:cNvPr id="467" name="Shape 467"/>
          <p:cNvSpPr/>
          <p:nvPr/>
        </p:nvSpPr>
        <p:spPr>
          <a:xfrm>
            <a:off x="7788036" y="2276842"/>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44237" y="2366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a:t>
            </a:r>
            <a:r>
              <a:rPr lang="es-AR" sz="3200" dirty="0">
                <a:solidFill>
                  <a:schemeClr val="lt1"/>
                </a:solidFill>
                <a:latin typeface="Arial" charset="0"/>
                <a:ea typeface="Arial" charset="0"/>
                <a:cs typeface="Arial" charset="0"/>
                <a:sym typeface="Cabin"/>
              </a:rPr>
              <a:t>'</a:t>
            </a:r>
            <a:r>
              <a:rPr lang="es-ES" sz="3200" dirty="0" smtClean="0">
                <a:solidFill>
                  <a:schemeClr val="lt1"/>
                </a:solidFill>
                <a:latin typeface="Arial" charset="0"/>
                <a:ea typeface="Arial" charset="0"/>
                <a:cs typeface="Arial" charset="0"/>
                <a:sym typeface="Cabin"/>
              </a:rPr>
              <a:t>pequeño</a:t>
            </a:r>
            <a:r>
              <a:rPr lang="es-ES" sz="3200" u="none" strike="noStrike" cap="none" dirty="0" smtClean="0">
                <a:solidFill>
                  <a:schemeClr val="lt1"/>
                </a:solidFill>
                <a:latin typeface="Arial" charset="0"/>
                <a:ea typeface="Arial" charset="0"/>
                <a:cs typeface="Arial" charset="0"/>
                <a:sym typeface="Cabin"/>
              </a:rPr>
              <a:t>')</a:t>
            </a:r>
            <a:endParaRPr lang="es-ES" sz="3200" u="none" strike="noStrike" cap="none" dirty="0">
              <a:solidFill>
                <a:schemeClr val="lt1"/>
              </a:solidFill>
              <a:latin typeface="Arial" charset="0"/>
              <a:ea typeface="Arial" charset="0"/>
              <a:cs typeface="Arial" charset="0"/>
              <a:sym typeface="Cabin"/>
            </a:endParaRPr>
          </a:p>
        </p:txBody>
      </p:sp>
      <p:cxnSp>
        <p:nvCxnSpPr>
          <p:cNvPr id="469" name="Shape 469"/>
          <p:cNvCxnSpPr/>
          <p:nvPr/>
        </p:nvCxnSpPr>
        <p:spPr>
          <a:xfrm rot="10800000">
            <a:off x="10977992"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19460" y="6883783"/>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0936" y="2192748"/>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sí</a:t>
            </a:r>
            <a:endParaRPr lang="en-US" sz="3200" u="none" strike="noStrike" cap="none" dirty="0">
              <a:solidFill>
                <a:schemeClr val="lt1"/>
              </a:solidFill>
              <a:latin typeface="Arial" charset="0"/>
              <a:ea typeface="Arial" charset="0"/>
              <a:cs typeface="Arial" charset="0"/>
              <a:sym typeface="Cabin"/>
            </a:endParaRPr>
          </a:p>
        </p:txBody>
      </p:sp>
      <p:sp>
        <p:nvSpPr>
          <p:cNvPr id="472" name="Shape 472"/>
          <p:cNvSpPr txBox="1"/>
          <p:nvPr/>
        </p:nvSpPr>
        <p:spPr>
          <a:xfrm>
            <a:off x="8649998" y="3493403"/>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30849" y="2945410"/>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0372" y="1706480"/>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74610" y="6733849"/>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799248" y="7367336"/>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AR" sz="3300" u="none" strike="noStrike" cap="none" dirty="0" err="1" smtClean="0">
                <a:solidFill>
                  <a:schemeClr val="lt1"/>
                </a:solidFill>
                <a:latin typeface="Arial" charset="0"/>
                <a:ea typeface="Arial" charset="0"/>
                <a:cs typeface="Arial" charset="0"/>
                <a:sym typeface="Cabin"/>
              </a:rPr>
              <a:t>print</a:t>
            </a:r>
            <a:r>
              <a:rPr lang="es-AR" sz="3300" dirty="0">
                <a:solidFill>
                  <a:schemeClr val="lt1"/>
                </a:solidFill>
                <a:latin typeface="Arial" charset="0"/>
                <a:ea typeface="Arial" charset="0"/>
                <a:cs typeface="Arial" charset="0"/>
                <a:sym typeface="Cabin"/>
              </a:rPr>
              <a:t>('Todo </a:t>
            </a:r>
            <a:r>
              <a:rPr lang="es-AR" sz="3300" u="none" strike="noStrike" cap="none" dirty="0" smtClean="0">
                <a:solidFill>
                  <a:schemeClr val="lt1"/>
                </a:solidFill>
                <a:latin typeface="Arial" charset="0"/>
                <a:ea typeface="Arial" charset="0"/>
                <a:cs typeface="Arial" charset="0"/>
                <a:sym typeface="Cabin"/>
              </a:rPr>
              <a:t>Terminado')</a:t>
            </a:r>
            <a:endParaRPr lang="es-AR" sz="3300" u="none" strike="noStrike" cap="none" dirty="0">
              <a:solidFill>
                <a:schemeClr val="lt1"/>
              </a:solidFill>
              <a:latin typeface="Arial" charset="0"/>
              <a:ea typeface="Arial" charset="0"/>
              <a:cs typeface="Arial" charset="0"/>
              <a:sym typeface="Cabin"/>
            </a:endParaRPr>
          </a:p>
        </p:txBody>
      </p:sp>
      <p:sp>
        <p:nvSpPr>
          <p:cNvPr id="477" name="Shape 477"/>
          <p:cNvSpPr/>
          <p:nvPr/>
        </p:nvSpPr>
        <p:spPr>
          <a:xfrm>
            <a:off x="7776823" y="3992361"/>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3025" y="408206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a:t>
            </a:r>
            <a:r>
              <a:rPr lang="es-AR" sz="3200" dirty="0">
                <a:solidFill>
                  <a:schemeClr val="lt1"/>
                </a:solidFill>
                <a:latin typeface="Arial" charset="0"/>
                <a:ea typeface="Arial" charset="0"/>
                <a:cs typeface="Arial" charset="0"/>
                <a:sym typeface="Cabin"/>
              </a:rPr>
              <a:t>'</a:t>
            </a:r>
            <a:r>
              <a:rPr lang="es-ES" sz="3200" u="none" strike="noStrike" cap="none" dirty="0" smtClean="0">
                <a:solidFill>
                  <a:schemeClr val="lt1"/>
                </a:solidFill>
                <a:latin typeface="Arial" charset="0"/>
                <a:ea typeface="Arial" charset="0"/>
                <a:cs typeface="Arial" charset="0"/>
                <a:sym typeface="Cabin"/>
              </a:rPr>
              <a:t>Mediano')</a:t>
            </a:r>
            <a:endParaRPr lang="es-ES" sz="3200" u="none" strike="noStrike" cap="none" dirty="0">
              <a:solidFill>
                <a:schemeClr val="lt1"/>
              </a:solidFill>
              <a:latin typeface="Arial" charset="0"/>
              <a:ea typeface="Arial" charset="0"/>
              <a:cs typeface="Arial" charset="0"/>
              <a:sym typeface="Cabin"/>
            </a:endParaRPr>
          </a:p>
        </p:txBody>
      </p:sp>
      <p:cxnSp>
        <p:nvCxnSpPr>
          <p:cNvPr id="479" name="Shape 479"/>
          <p:cNvCxnSpPr/>
          <p:nvPr/>
        </p:nvCxnSpPr>
        <p:spPr>
          <a:xfrm rot="10800000">
            <a:off x="10966779" y="4645491"/>
            <a:ext cx="528401" cy="0"/>
          </a:xfrm>
          <a:prstGeom prst="straightConnector1">
            <a:avLst/>
          </a:prstGeom>
          <a:noFill/>
          <a:ln w="63500" cap="rnd" cmpd="sng">
            <a:solidFill>
              <a:srgbClr val="FFC000"/>
            </a:solidFill>
            <a:prstDash val="solid"/>
            <a:miter/>
            <a:headEnd type="stealth" w="med" len="med"/>
            <a:tailEnd type="none" w="med" len="med"/>
          </a:ln>
        </p:spPr>
      </p:cxnSp>
      <p:sp>
        <p:nvSpPr>
          <p:cNvPr id="480" name="Shape 480"/>
          <p:cNvSpPr txBox="1"/>
          <p:nvPr/>
        </p:nvSpPr>
        <p:spPr>
          <a:xfrm>
            <a:off x="10515486" y="3964329"/>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smtClean="0">
                <a:solidFill>
                  <a:schemeClr val="lt1"/>
                </a:solidFill>
                <a:latin typeface="Arial" charset="0"/>
                <a:ea typeface="Arial" charset="0"/>
                <a:cs typeface="Arial" charset="0"/>
                <a:sym typeface="Cabin"/>
              </a:rPr>
              <a:t>sí</a:t>
            </a:r>
            <a:endParaRPr lang="en-US" sz="3200" u="none" strike="noStrike" cap="none" dirty="0">
              <a:solidFill>
                <a:schemeClr val="lt1"/>
              </a:solidFill>
              <a:latin typeface="Arial" charset="0"/>
              <a:ea typeface="Arial" charset="0"/>
              <a:cs typeface="Arial" charset="0"/>
              <a:sym typeface="Cabin"/>
            </a:endParaRPr>
          </a:p>
        </p:txBody>
      </p:sp>
      <p:cxnSp>
        <p:nvCxnSpPr>
          <p:cNvPr id="481" name="Shape 481"/>
          <p:cNvCxnSpPr/>
          <p:nvPr/>
        </p:nvCxnSpPr>
        <p:spPr>
          <a:xfrm rot="10800000">
            <a:off x="14644494" y="2929972"/>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610856" y="4634279"/>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3" name="Shape 483"/>
          <p:cNvCxnSpPr/>
          <p:nvPr/>
        </p:nvCxnSpPr>
        <p:spPr>
          <a:xfrm rot="10800000">
            <a:off x="9329836" y="3568965"/>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810461" y="5606967"/>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n-US" sz="3200" u="none" strike="noStrike" cap="none" dirty="0" smtClean="0">
                <a:solidFill>
                  <a:schemeClr val="lt1"/>
                </a:solidFill>
                <a:latin typeface="Arial" charset="0"/>
                <a:ea typeface="Arial" charset="0"/>
                <a:cs typeface="Arial" charset="0"/>
                <a:sym typeface="Cabin"/>
              </a:rPr>
              <a:t>print(</a:t>
            </a:r>
            <a:r>
              <a:rPr lang="es-AR" sz="3200" dirty="0">
                <a:solidFill>
                  <a:schemeClr val="lt1"/>
                </a:solidFill>
                <a:latin typeface="Arial" charset="0"/>
                <a:ea typeface="Arial" charset="0"/>
                <a:cs typeface="Arial" charset="0"/>
                <a:sym typeface="Cabin"/>
              </a:rPr>
              <a:t>'</a:t>
            </a:r>
            <a:r>
              <a:rPr lang="en-US" sz="3200" u="none" strike="noStrike" cap="none" dirty="0" smtClean="0">
                <a:solidFill>
                  <a:schemeClr val="lt1"/>
                </a:solidFill>
                <a:latin typeface="Arial" charset="0"/>
                <a:ea typeface="Arial" charset="0"/>
                <a:cs typeface="Arial" charset="0"/>
                <a:sym typeface="Cabin"/>
              </a:rPr>
              <a:t>ENORME')</a:t>
            </a:r>
            <a:endParaRPr lang="en-US" sz="3200" u="none" strike="noStrike" cap="none" dirty="0">
              <a:solidFill>
                <a:schemeClr val="lt1"/>
              </a:solidFill>
              <a:latin typeface="Arial" charset="0"/>
              <a:ea typeface="Arial" charset="0"/>
              <a:cs typeface="Arial" charset="0"/>
              <a:sym typeface="Cabin"/>
            </a:endParaRPr>
          </a:p>
        </p:txBody>
      </p:sp>
      <p:cxnSp>
        <p:nvCxnSpPr>
          <p:cNvPr id="485" name="Shape 485"/>
          <p:cNvCxnSpPr/>
          <p:nvPr/>
        </p:nvCxnSpPr>
        <p:spPr>
          <a:xfrm rot="10800000" flipH="1">
            <a:off x="9376011" y="5286074"/>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470598" y="5063159"/>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4" name="Shape 501"/>
          <p:cNvSpPr txBox="1"/>
          <p:nvPr/>
        </p:nvSpPr>
        <p:spPr>
          <a:xfrm>
            <a:off x="7596209" y="966287"/>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a:t>
            </a:r>
            <a:r>
              <a:rPr lang="en-US" sz="3600" u="none" strike="noStrike" cap="none" dirty="0" smtClean="0">
                <a:solidFill>
                  <a:srgbClr val="FFFFFF"/>
                </a:solidFill>
                <a:latin typeface="Arial" charset="0"/>
                <a:ea typeface="Arial" charset="0"/>
                <a:cs typeface="Arial" charset="0"/>
                <a:sym typeface="Cabin"/>
              </a:rPr>
              <a:t>5</a:t>
            </a:r>
            <a:endParaRPr lang="en-US" sz="3600" u="none" strike="noStrike" cap="none" dirty="0">
              <a:solidFill>
                <a:srgbClr val="FFFFFF"/>
              </a:solidFill>
              <a:latin typeface="Arial" charset="0"/>
              <a:ea typeface="Arial" charset="0"/>
              <a:cs typeface="Arial" charset="0"/>
              <a:sym typeface="Cabin"/>
            </a:endParaRPr>
          </a:p>
        </p:txBody>
      </p:sp>
      <p:sp>
        <p:nvSpPr>
          <p:cNvPr id="27" name="26 CuadroTexto"/>
          <p:cNvSpPr txBox="1"/>
          <p:nvPr/>
        </p:nvSpPr>
        <p:spPr>
          <a:xfrm>
            <a:off x="12501688" y="149374"/>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28" name="27 CuadroTexto"/>
          <p:cNvSpPr txBox="1"/>
          <p:nvPr/>
        </p:nvSpPr>
        <p:spPr>
          <a:xfrm>
            <a:off x="270554"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
        <p:nvSpPr>
          <p:cNvPr id="31" name="Shape 466"/>
          <p:cNvSpPr txBox="1"/>
          <p:nvPr/>
        </p:nvSpPr>
        <p:spPr>
          <a:xfrm>
            <a:off x="1023921" y="2933700"/>
            <a:ext cx="5102699" cy="4457700"/>
          </a:xfrm>
          <a:prstGeom prst="rect">
            <a:avLst/>
          </a:prstGeom>
          <a:noFill/>
          <a:ln>
            <a:noFill/>
          </a:ln>
        </p:spPr>
        <p:txBody>
          <a:bodyPr lIns="0" tIns="0" rIns="0" bIns="0" anchor="ctr" anchorCtr="0">
            <a:noAutofit/>
          </a:bodyPr>
          <a:lstStyle/>
          <a:p>
            <a:pPr>
              <a:buClr>
                <a:srgbClr val="FFFF00"/>
              </a:buClr>
              <a:buSzPct val="25000"/>
            </a:pPr>
            <a:r>
              <a:rPr lang="es-ES" sz="3000" b="1" dirty="0" smtClean="0">
                <a:solidFill>
                  <a:schemeClr val="bg1"/>
                </a:solidFill>
                <a:latin typeface="Courier New"/>
                <a:ea typeface="Courier New"/>
                <a:cs typeface="Courier New"/>
                <a:sym typeface="Courier New"/>
              </a:rPr>
              <a:t>x = 5 </a:t>
            </a:r>
            <a:endParaRPr lang="es-ES" sz="3000" b="1" i="0" u="none" strike="noStrike" cap="none" dirty="0" smtClean="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C000"/>
                </a:solidFill>
                <a:latin typeface="Courier New"/>
                <a:ea typeface="Courier New"/>
                <a:cs typeface="Courier New"/>
                <a:sym typeface="Courier New"/>
              </a:rPr>
              <a:t>if</a:t>
            </a:r>
            <a:r>
              <a:rPr lang="es-ES" sz="3000" b="1" i="0" u="none" strike="noStrike" cap="none" dirty="0" smtClean="0">
                <a:solidFill>
                  <a:srgbClr val="FFC000"/>
                </a:solidFill>
                <a:latin typeface="Courier New"/>
                <a:ea typeface="Courier New"/>
                <a:cs typeface="Courier New"/>
                <a:sym typeface="Courier New"/>
              </a:rPr>
              <a:t> x &lt; 2 :</a:t>
            </a:r>
          </a:p>
          <a:p>
            <a:pPr lvl="0">
              <a:buClr>
                <a:schemeClr val="lt1"/>
              </a:buClr>
              <a:buSzPct val="25000"/>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print</a:t>
            </a:r>
            <a:r>
              <a:rPr lang="es-ES" sz="3000" b="1" i="0" u="none" strike="noStrike" cap="none" dirty="0" smtClean="0">
                <a:solidFill>
                  <a:srgbClr val="00FF00"/>
                </a:solidFill>
                <a:latin typeface="Courier New"/>
                <a:ea typeface="Courier New"/>
                <a:cs typeface="Courier New"/>
                <a:sym typeface="Courier New"/>
              </a:rPr>
              <a:t>(</a:t>
            </a:r>
            <a:r>
              <a:rPr lang="es-ES" sz="3200" b="1" dirty="0">
                <a:solidFill>
                  <a:schemeClr val="lt1"/>
                </a:solidFill>
                <a:latin typeface="Courier New"/>
                <a:ea typeface="Courier New"/>
                <a:cs typeface="Courier New"/>
                <a:sym typeface="Courier New"/>
              </a:rPr>
              <a:t>'</a:t>
            </a:r>
            <a:r>
              <a:rPr lang="es-ES" sz="3000" b="1" dirty="0" smtClean="0">
                <a:solidFill>
                  <a:schemeClr val="lt1"/>
                </a:solidFill>
                <a:latin typeface="Courier New"/>
                <a:ea typeface="Courier New"/>
                <a:cs typeface="Courier New"/>
                <a:sym typeface="Courier New"/>
              </a:rPr>
              <a:t>pequeño</a:t>
            </a:r>
            <a:r>
              <a:rPr lang="es-ES" sz="3000" b="1" i="0" u="none" strike="noStrike" cap="none" dirty="0" smtClean="0">
                <a:solidFill>
                  <a:schemeClr val="lt1"/>
                </a:solidFill>
                <a:latin typeface="Courier New"/>
                <a:ea typeface="Courier New"/>
                <a:cs typeface="Courier New"/>
                <a:sym typeface="Courier New"/>
              </a:rPr>
              <a:t>'</a:t>
            </a:r>
            <a:r>
              <a:rPr lang="es-ES" sz="3000" b="1" dirty="0" smtClean="0">
                <a:solidFill>
                  <a:srgbClr val="00FF00"/>
                </a:solidFill>
                <a:latin typeface="Courier New"/>
                <a:ea typeface="Courier New"/>
                <a:cs typeface="Courier New"/>
                <a:sym typeface="Courier New"/>
              </a:rPr>
              <a:t>)</a:t>
            </a:r>
            <a:endParaRPr lang="es-ES"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C000"/>
                </a:solidFill>
                <a:latin typeface="Courier New"/>
                <a:ea typeface="Courier New"/>
                <a:cs typeface="Courier New"/>
                <a:sym typeface="Courier New"/>
              </a:rPr>
              <a:t>elif</a:t>
            </a:r>
            <a:r>
              <a:rPr lang="es-ES" sz="3000" b="1" i="0" u="none" strike="noStrike" cap="none" dirty="0" smtClean="0">
                <a:solidFill>
                  <a:srgbClr val="FFC000"/>
                </a:solidFill>
                <a:latin typeface="Courier New"/>
                <a:ea typeface="Courier New"/>
                <a:cs typeface="Courier New"/>
                <a:sym typeface="Courier New"/>
              </a:rPr>
              <a:t> x &lt; 10 :</a:t>
            </a:r>
          </a:p>
          <a:p>
            <a:pPr lvl="0">
              <a:buClr>
                <a:schemeClr val="lt1"/>
              </a:buClr>
              <a:buSzPct val="25000"/>
            </a:pPr>
            <a:r>
              <a:rPr lang="es-ES" sz="3000" b="1" i="0" u="none" strike="noStrike" cap="none" dirty="0" smtClean="0">
                <a:solidFill>
                  <a:srgbClr val="FFC000"/>
                </a:solidFill>
                <a:latin typeface="Courier New"/>
                <a:ea typeface="Courier New"/>
                <a:cs typeface="Courier New"/>
                <a:sym typeface="Courier New"/>
              </a:rPr>
              <a:t>    </a:t>
            </a:r>
            <a:r>
              <a:rPr lang="es-ES" sz="3000" b="1" i="0" u="none" strike="noStrike" cap="none" dirty="0" err="1" smtClean="0">
                <a:solidFill>
                  <a:srgbClr val="FFC000"/>
                </a:solidFill>
                <a:latin typeface="Courier New"/>
                <a:ea typeface="Courier New"/>
                <a:cs typeface="Courier New"/>
                <a:sym typeface="Courier New"/>
              </a:rPr>
              <a:t>print</a:t>
            </a:r>
            <a:r>
              <a:rPr lang="es-ES" sz="3000" b="1" i="0" u="none" strike="noStrike" cap="none" dirty="0" smtClean="0">
                <a:solidFill>
                  <a:srgbClr val="FFC000"/>
                </a:solidFill>
                <a:latin typeface="Courier New"/>
                <a:ea typeface="Courier New"/>
                <a:cs typeface="Courier New"/>
                <a:sym typeface="Courier New"/>
              </a:rPr>
              <a:t>('</a:t>
            </a:r>
            <a:r>
              <a:rPr lang="es-ES" sz="3000" b="1" dirty="0" smtClean="0">
                <a:solidFill>
                  <a:srgbClr val="FFC000"/>
                </a:solidFill>
                <a:latin typeface="Courier New"/>
                <a:ea typeface="Courier New"/>
                <a:cs typeface="Courier New"/>
                <a:sym typeface="Courier New"/>
              </a:rPr>
              <a:t>Mediano')</a:t>
            </a:r>
            <a:endParaRPr lang="es-ES" sz="3000" b="1" i="0" u="none" strike="noStrike" cap="none" dirty="0" smtClean="0">
              <a:solidFill>
                <a:srgbClr val="FFC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00FF00"/>
                </a:solidFill>
                <a:latin typeface="Courier New"/>
                <a:ea typeface="Courier New"/>
                <a:cs typeface="Courier New"/>
                <a:sym typeface="Courier New"/>
              </a:rPr>
              <a:t>else</a:t>
            </a:r>
            <a:r>
              <a:rPr lang="es-ES" sz="3000" b="1" i="0" u="none" strike="noStrike" cap="none" dirty="0" smtClean="0">
                <a:solidFill>
                  <a:schemeClr val="lt1"/>
                </a:solidFill>
                <a:latin typeface="Courier New"/>
                <a:ea typeface="Courier New"/>
                <a:cs typeface="Courier New"/>
                <a:sym typeface="Courier New"/>
              </a:rPr>
              <a:t> :</a:t>
            </a:r>
          </a:p>
          <a:p>
            <a:pPr lvl="0">
              <a:buClr>
                <a:schemeClr val="lt1"/>
              </a:buClr>
              <a:buSzPct val="25000"/>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print</a:t>
            </a:r>
            <a:r>
              <a:rPr lang="es-ES" sz="3000" b="1" i="0" u="none" strike="noStrike" cap="none" dirty="0" smtClean="0">
                <a:solidFill>
                  <a:srgbClr val="00FF00"/>
                </a:solidFill>
                <a:latin typeface="Courier New"/>
                <a:ea typeface="Courier New"/>
                <a:cs typeface="Courier New"/>
                <a:sym typeface="Courier New"/>
              </a:rPr>
              <a:t>(</a:t>
            </a:r>
            <a:r>
              <a:rPr lang="es-ES" sz="3000" b="1" dirty="0">
                <a:solidFill>
                  <a:schemeClr val="lt1"/>
                </a:solidFill>
                <a:latin typeface="Courier New"/>
                <a:ea typeface="Courier New"/>
                <a:cs typeface="Courier New"/>
                <a:sym typeface="Courier New"/>
              </a:rPr>
              <a:t>'ENROME</a:t>
            </a:r>
            <a:r>
              <a:rPr lang="es-ES" sz="3000" b="1" i="0" u="none" strike="noStrike" cap="none" dirty="0" smtClean="0">
                <a:solidFill>
                  <a:schemeClr val="lt1"/>
                </a:solidFill>
                <a:latin typeface="Courier New"/>
                <a:ea typeface="Courier New"/>
                <a:cs typeface="Courier New"/>
                <a:sym typeface="Courier New"/>
              </a:rPr>
              <a:t>'</a:t>
            </a:r>
            <a:r>
              <a:rPr lang="es-ES" sz="3000" b="1" dirty="0" smtClean="0">
                <a:solidFill>
                  <a:srgbClr val="00FF00"/>
                </a:solidFill>
                <a:latin typeface="Courier New"/>
                <a:ea typeface="Courier New"/>
                <a:cs typeface="Courier New"/>
                <a:sym typeface="Courier New"/>
              </a:rPr>
              <a:t>)</a:t>
            </a:r>
            <a:endParaRPr lang="es-ES" sz="3000" b="1" i="0" u="none" strike="noStrike" cap="none" dirty="0" smtClean="0">
              <a:solidFill>
                <a:schemeClr val="lt1"/>
              </a:solidFill>
              <a:latin typeface="Courier New"/>
              <a:ea typeface="Courier New"/>
              <a:cs typeface="Courier New"/>
              <a:sym typeface="Courier New"/>
            </a:endParaRPr>
          </a:p>
          <a:p>
            <a:pPr lvl="0">
              <a:buClr>
                <a:srgbClr val="FFFF00"/>
              </a:buClr>
              <a:buSzPct val="25000"/>
            </a:pPr>
            <a:r>
              <a:rPr lang="es-ES" sz="3000" b="1" i="0" u="none" strike="noStrike" cap="none" dirty="0" err="1" smtClean="0">
                <a:solidFill>
                  <a:srgbClr val="FFC000"/>
                </a:solidFill>
                <a:latin typeface="Courier New"/>
                <a:ea typeface="Courier New"/>
                <a:cs typeface="Courier New"/>
                <a:sym typeface="Courier New"/>
              </a:rPr>
              <a:t>print</a:t>
            </a:r>
            <a:r>
              <a:rPr lang="es-ES" sz="3000" b="1" dirty="0" smtClean="0">
                <a:solidFill>
                  <a:srgbClr val="FFC000"/>
                </a:solidFill>
                <a:latin typeface="Courier New"/>
                <a:ea typeface="Courier New"/>
                <a:cs typeface="Courier New"/>
                <a:sym typeface="Courier New"/>
              </a:rPr>
              <a:t>(</a:t>
            </a:r>
            <a:r>
              <a:rPr lang="es-ES" sz="3000" b="1" dirty="0">
                <a:solidFill>
                  <a:srgbClr val="FFC000"/>
                </a:solidFill>
                <a:latin typeface="Courier New"/>
                <a:ea typeface="Courier New"/>
                <a:cs typeface="Courier New"/>
                <a:sym typeface="Courier New"/>
              </a:rPr>
              <a:t>'Todo </a:t>
            </a:r>
            <a:r>
              <a:rPr lang="es-ES" sz="3000" b="1" dirty="0" smtClean="0">
                <a:solidFill>
                  <a:srgbClr val="FFC000"/>
                </a:solidFill>
                <a:latin typeface="Courier New"/>
                <a:ea typeface="Courier New"/>
                <a:cs typeface="Courier New"/>
                <a:sym typeface="Courier New"/>
              </a:rPr>
              <a:t>terminado</a:t>
            </a:r>
            <a:r>
              <a:rPr lang="es-ES" sz="3000" b="1" i="0" u="none" strike="noStrike" cap="none" dirty="0" smtClean="0">
                <a:solidFill>
                  <a:srgbClr val="FFC000"/>
                </a:solidFill>
                <a:latin typeface="Courier New"/>
                <a:ea typeface="Courier New"/>
                <a:cs typeface="Courier New"/>
                <a:sym typeface="Courier New"/>
              </a:rPr>
              <a:t>'</a:t>
            </a:r>
            <a:r>
              <a:rPr lang="es-ES" sz="3000" b="1" dirty="0" smtClean="0">
                <a:solidFill>
                  <a:srgbClr val="FFC000"/>
                </a:solidFill>
                <a:latin typeface="Courier New"/>
                <a:ea typeface="Courier New"/>
                <a:cs typeface="Courier New"/>
                <a:sym typeface="Courier New"/>
              </a:rPr>
              <a:t>)</a:t>
            </a:r>
            <a:endParaRPr lang="es-ES" sz="3000" b="1" i="0" u="none" strike="noStrike" cap="none" dirty="0">
              <a:solidFill>
                <a:srgbClr val="FFC000"/>
              </a:solidFill>
              <a:latin typeface="Courier New"/>
              <a:ea typeface="Courier New"/>
              <a:cs typeface="Courier New"/>
              <a:sym typeface="Courier New"/>
            </a:endParaRPr>
          </a:p>
        </p:txBody>
      </p:sp>
    </p:spTree>
    <p:extLst>
      <p:ext uri="{BB962C8B-B14F-4D97-AF65-F5344CB8AC3E}">
        <p14:creationId xmlns:p14="http://schemas.microsoft.com/office/powerpoint/2010/main" val="689330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70554" y="745588"/>
            <a:ext cx="7625414" cy="1794312"/>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600" dirty="0">
                <a:solidFill>
                  <a:srgbClr val="FFFF00"/>
                </a:solidFill>
                <a:latin typeface="Arial" charset="0"/>
                <a:ea typeface="Arial" charset="0"/>
                <a:cs typeface="Arial" charset="0"/>
                <a:sym typeface="Cabin"/>
              </a:rPr>
              <a:t>Multidireccional</a:t>
            </a:r>
            <a:endParaRPr lang="en-US" sz="7600" u="none" strike="noStrike" cap="none" dirty="0">
              <a:solidFill>
                <a:srgbClr val="FFFF00"/>
              </a:solidFill>
              <a:latin typeface="Arial" charset="0"/>
              <a:ea typeface="Arial" charset="0"/>
              <a:cs typeface="Arial" charset="0"/>
              <a:sym typeface="Cabin"/>
            </a:endParaRPr>
          </a:p>
        </p:txBody>
      </p:sp>
      <p:sp>
        <p:nvSpPr>
          <p:cNvPr id="467" name="Shape 467"/>
          <p:cNvSpPr/>
          <p:nvPr/>
        </p:nvSpPr>
        <p:spPr>
          <a:xfrm>
            <a:off x="7776941" y="2267096"/>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33142" y="235679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dirty="0">
                <a:solidFill>
                  <a:schemeClr val="lt1"/>
                </a:solidFill>
                <a:latin typeface="Arial" charset="0"/>
                <a:ea typeface="Arial" charset="0"/>
                <a:cs typeface="Arial" charset="0"/>
                <a:sym typeface="Cabin"/>
              </a:rPr>
              <a:t>('</a:t>
            </a:r>
            <a:r>
              <a:rPr lang="es-ES" sz="3200" dirty="0" smtClean="0">
                <a:solidFill>
                  <a:schemeClr val="lt1"/>
                </a:solidFill>
                <a:latin typeface="Arial" charset="0"/>
                <a:ea typeface="Arial" charset="0"/>
                <a:cs typeface="Arial" charset="0"/>
                <a:sym typeface="Cabin"/>
              </a:rPr>
              <a:t>pequeño</a:t>
            </a:r>
            <a:r>
              <a:rPr lang="es-ES" sz="3200" u="none" strike="noStrike" cap="none" dirty="0" smtClean="0">
                <a:solidFill>
                  <a:schemeClr val="lt1"/>
                </a:solidFill>
                <a:latin typeface="Arial" charset="0"/>
                <a:ea typeface="Arial" charset="0"/>
                <a:cs typeface="Arial" charset="0"/>
                <a:sym typeface="Cabin"/>
              </a:rPr>
              <a:t>')</a:t>
            </a:r>
            <a:endParaRPr lang="es-ES" sz="3200" u="none" strike="noStrike" cap="none" dirty="0">
              <a:solidFill>
                <a:schemeClr val="lt1"/>
              </a:solidFill>
              <a:latin typeface="Arial" charset="0"/>
              <a:ea typeface="Arial" charset="0"/>
              <a:cs typeface="Arial" charset="0"/>
              <a:sym typeface="Cabin"/>
            </a:endParaRPr>
          </a:p>
        </p:txBody>
      </p:sp>
      <p:cxnSp>
        <p:nvCxnSpPr>
          <p:cNvPr id="469" name="Shape 469"/>
          <p:cNvCxnSpPr/>
          <p:nvPr/>
        </p:nvCxnSpPr>
        <p:spPr>
          <a:xfrm rot="10800000">
            <a:off x="10966897"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70" name="Shape 470"/>
          <p:cNvCxnSpPr/>
          <p:nvPr/>
        </p:nvCxnSpPr>
        <p:spPr>
          <a:xfrm rot="10800000" flipH="1">
            <a:off x="9408365" y="6874037"/>
            <a:ext cx="5728196" cy="91113"/>
          </a:xfrm>
          <a:prstGeom prst="straightConnector1">
            <a:avLst/>
          </a:prstGeom>
          <a:noFill/>
          <a:ln w="63500" cap="rnd" cmpd="sng">
            <a:solidFill>
              <a:srgbClr val="00FF00"/>
            </a:solidFill>
            <a:prstDash val="solid"/>
            <a:miter/>
            <a:headEnd type="stealth" w="med" len="med"/>
            <a:tailEnd type="none" w="med" len="med"/>
          </a:ln>
        </p:spPr>
      </p:cxnSp>
      <p:sp>
        <p:nvSpPr>
          <p:cNvPr id="471" name="Shape 471"/>
          <p:cNvSpPr txBox="1"/>
          <p:nvPr/>
        </p:nvSpPr>
        <p:spPr>
          <a:xfrm>
            <a:off x="10369841" y="2183002"/>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smtClean="0">
                <a:solidFill>
                  <a:schemeClr val="lt1"/>
                </a:solidFill>
                <a:latin typeface="Arial" charset="0"/>
                <a:ea typeface="Arial" charset="0"/>
                <a:cs typeface="Arial" charset="0"/>
                <a:sym typeface="Cabin"/>
              </a:rPr>
              <a:t>sí</a:t>
            </a:r>
            <a:endParaRPr lang="es-AR" sz="3200" u="none" strike="noStrike" cap="none">
              <a:solidFill>
                <a:schemeClr val="lt1"/>
              </a:solidFill>
              <a:latin typeface="Arial" charset="0"/>
              <a:ea typeface="Arial" charset="0"/>
              <a:cs typeface="Arial" charset="0"/>
              <a:sym typeface="Cabin"/>
            </a:endParaRPr>
          </a:p>
        </p:txBody>
      </p:sp>
      <p:sp>
        <p:nvSpPr>
          <p:cNvPr id="472" name="Shape 472"/>
          <p:cNvSpPr txBox="1"/>
          <p:nvPr/>
        </p:nvSpPr>
        <p:spPr>
          <a:xfrm>
            <a:off x="8638903" y="3483657"/>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19754" y="2935664"/>
            <a:ext cx="33637" cy="3955201"/>
          </a:xfrm>
          <a:prstGeom prst="straightConnector1">
            <a:avLst/>
          </a:prstGeom>
          <a:noFill/>
          <a:ln w="63500" cap="rnd" cmpd="sng">
            <a:solidFill>
              <a:srgbClr val="00FF00"/>
            </a:solidFill>
            <a:prstDash val="solid"/>
            <a:miter/>
            <a:headEnd type="none" w="med" len="med"/>
            <a:tailEnd type="none" w="med" len="med"/>
          </a:ln>
        </p:spPr>
      </p:cxnSp>
      <p:cxnSp>
        <p:nvCxnSpPr>
          <p:cNvPr id="474" name="Shape 474"/>
          <p:cNvCxnSpPr/>
          <p:nvPr/>
        </p:nvCxnSpPr>
        <p:spPr>
          <a:xfrm rot="10800000">
            <a:off x="9359277" y="1696734"/>
            <a:ext cx="4237" cy="606802"/>
          </a:xfrm>
          <a:prstGeom prst="straightConnector1">
            <a:avLst/>
          </a:prstGeom>
          <a:noFill/>
          <a:ln w="63500" cap="rnd" cmpd="sng">
            <a:solidFill>
              <a:srgbClr val="FFC000"/>
            </a:solidFill>
            <a:prstDash val="solid"/>
            <a:miter/>
            <a:headEnd type="stealth" w="med" len="med"/>
            <a:tailEnd type="none" w="med" len="med"/>
          </a:ln>
        </p:spPr>
      </p:cxnSp>
      <p:cxnSp>
        <p:nvCxnSpPr>
          <p:cNvPr id="475" name="Shape 475"/>
          <p:cNvCxnSpPr/>
          <p:nvPr/>
        </p:nvCxnSpPr>
        <p:spPr>
          <a:xfrm rot="10800000" flipH="1">
            <a:off x="9363515" y="6724103"/>
            <a:ext cx="16686" cy="658714"/>
          </a:xfrm>
          <a:prstGeom prst="straightConnector1">
            <a:avLst/>
          </a:prstGeom>
          <a:noFill/>
          <a:ln w="63500" cap="rnd" cmpd="sng">
            <a:solidFill>
              <a:srgbClr val="FFC000"/>
            </a:solidFill>
            <a:prstDash val="solid"/>
            <a:miter/>
            <a:headEnd type="stealth" w="med" len="med"/>
            <a:tailEnd type="none" w="med" len="med"/>
          </a:ln>
        </p:spPr>
      </p:cxnSp>
      <p:sp>
        <p:nvSpPr>
          <p:cNvPr id="476" name="Shape 476"/>
          <p:cNvSpPr txBox="1"/>
          <p:nvPr/>
        </p:nvSpPr>
        <p:spPr>
          <a:xfrm>
            <a:off x="7788153" y="7357590"/>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300" u="none" strike="noStrike" cap="none" dirty="0" err="1" smtClean="0">
                <a:solidFill>
                  <a:schemeClr val="lt1"/>
                </a:solidFill>
                <a:latin typeface="Arial" charset="0"/>
                <a:ea typeface="Arial" charset="0"/>
                <a:cs typeface="Arial" charset="0"/>
                <a:sym typeface="Cabin"/>
              </a:rPr>
              <a:t>print</a:t>
            </a:r>
            <a:r>
              <a:rPr lang="es-ES" sz="3300" dirty="0">
                <a:solidFill>
                  <a:schemeClr val="lt1"/>
                </a:solidFill>
                <a:latin typeface="Arial" charset="0"/>
                <a:ea typeface="Arial" charset="0"/>
                <a:cs typeface="Arial" charset="0"/>
                <a:sym typeface="Cabin"/>
              </a:rPr>
              <a:t>('Todo </a:t>
            </a:r>
            <a:r>
              <a:rPr lang="es-ES" sz="3300" u="none" strike="noStrike" cap="none" dirty="0" smtClean="0">
                <a:solidFill>
                  <a:schemeClr val="lt1"/>
                </a:solidFill>
                <a:latin typeface="Arial" charset="0"/>
                <a:ea typeface="Arial" charset="0"/>
                <a:cs typeface="Arial" charset="0"/>
                <a:sym typeface="Cabin"/>
              </a:rPr>
              <a:t>Terminado')</a:t>
            </a:r>
            <a:endParaRPr lang="es-ES" sz="3300" u="none" strike="noStrike" cap="none" dirty="0">
              <a:solidFill>
                <a:schemeClr val="lt1"/>
              </a:solidFill>
              <a:latin typeface="Arial" charset="0"/>
              <a:ea typeface="Arial" charset="0"/>
              <a:cs typeface="Arial" charset="0"/>
              <a:sym typeface="Cabin"/>
            </a:endParaRPr>
          </a:p>
        </p:txBody>
      </p:sp>
      <p:sp>
        <p:nvSpPr>
          <p:cNvPr id="477" name="Shape 477"/>
          <p:cNvSpPr/>
          <p:nvPr/>
        </p:nvSpPr>
        <p:spPr>
          <a:xfrm>
            <a:off x="7765728" y="3982615"/>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21930" y="4072315"/>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a:t>
            </a:r>
            <a:r>
              <a:rPr lang="es-ES" sz="3200" dirty="0">
                <a:solidFill>
                  <a:schemeClr val="lt1"/>
                </a:solidFill>
                <a:latin typeface="Arial" charset="0"/>
                <a:ea typeface="Arial" charset="0"/>
                <a:cs typeface="Arial" charset="0"/>
                <a:sym typeface="Cabin"/>
              </a:rPr>
              <a:t>'Mediano')</a:t>
            </a:r>
            <a:endParaRPr lang="es-ES" sz="3200" u="none" strike="noStrike" cap="none" dirty="0">
              <a:solidFill>
                <a:schemeClr val="lt1"/>
              </a:solidFill>
              <a:latin typeface="Arial" charset="0"/>
              <a:ea typeface="Arial" charset="0"/>
              <a:cs typeface="Arial" charset="0"/>
              <a:sym typeface="Cabin"/>
            </a:endParaRPr>
          </a:p>
        </p:txBody>
      </p:sp>
      <p:cxnSp>
        <p:nvCxnSpPr>
          <p:cNvPr id="479" name="Shape 479"/>
          <p:cNvCxnSpPr/>
          <p:nvPr/>
        </p:nvCxnSpPr>
        <p:spPr>
          <a:xfrm rot="10800000">
            <a:off x="10955684" y="4635745"/>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04391" y="3954583"/>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smtClean="0">
                <a:solidFill>
                  <a:schemeClr val="lt1"/>
                </a:solidFill>
                <a:latin typeface="Arial" charset="0"/>
                <a:ea typeface="Arial" charset="0"/>
                <a:cs typeface="Arial" charset="0"/>
                <a:sym typeface="Cabin"/>
              </a:rPr>
              <a:t>sí</a:t>
            </a:r>
            <a:endParaRPr lang="es-AR" sz="3200" u="none" strike="noStrike" cap="none">
              <a:solidFill>
                <a:schemeClr val="lt1"/>
              </a:solidFill>
              <a:latin typeface="Arial" charset="0"/>
              <a:ea typeface="Arial" charset="0"/>
              <a:cs typeface="Arial" charset="0"/>
              <a:sym typeface="Cabin"/>
            </a:endParaRPr>
          </a:p>
        </p:txBody>
      </p:sp>
      <p:cxnSp>
        <p:nvCxnSpPr>
          <p:cNvPr id="481" name="Shape 481"/>
          <p:cNvCxnSpPr/>
          <p:nvPr/>
        </p:nvCxnSpPr>
        <p:spPr>
          <a:xfrm rot="10800000">
            <a:off x="14633399" y="2920226"/>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2" name="Shape 482"/>
          <p:cNvCxnSpPr/>
          <p:nvPr/>
        </p:nvCxnSpPr>
        <p:spPr>
          <a:xfrm rot="10800000">
            <a:off x="14599761" y="4624533"/>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18741" y="3559219"/>
            <a:ext cx="1324" cy="497678"/>
          </a:xfrm>
          <a:prstGeom prst="straightConnector1">
            <a:avLst/>
          </a:prstGeom>
          <a:noFill/>
          <a:ln w="63500" cap="rnd" cmpd="sng">
            <a:solidFill>
              <a:srgbClr val="FFC000"/>
            </a:solidFill>
            <a:prstDash val="solid"/>
            <a:miter/>
            <a:headEnd type="stealth" w="med" len="med"/>
            <a:tailEnd type="none" w="med" len="med"/>
          </a:ln>
        </p:spPr>
      </p:cxnSp>
      <p:sp>
        <p:nvSpPr>
          <p:cNvPr id="484" name="Shape 484"/>
          <p:cNvSpPr txBox="1"/>
          <p:nvPr/>
        </p:nvSpPr>
        <p:spPr>
          <a:xfrm>
            <a:off x="7799366" y="5597221"/>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200" u="none" strike="noStrike" cap="none" dirty="0" err="1" smtClean="0">
                <a:solidFill>
                  <a:schemeClr val="lt1"/>
                </a:solidFill>
                <a:latin typeface="Arial" charset="0"/>
                <a:ea typeface="Arial" charset="0"/>
                <a:cs typeface="Arial" charset="0"/>
                <a:sym typeface="Cabin"/>
              </a:rPr>
              <a:t>print</a:t>
            </a:r>
            <a:r>
              <a:rPr lang="es-ES" sz="3200" u="none" strike="noStrike" cap="none" dirty="0" smtClean="0">
                <a:solidFill>
                  <a:schemeClr val="lt1"/>
                </a:solidFill>
                <a:latin typeface="Arial" charset="0"/>
                <a:ea typeface="Arial" charset="0"/>
                <a:cs typeface="Arial" charset="0"/>
                <a:sym typeface="Cabin"/>
              </a:rPr>
              <a:t>(‘ENORME')</a:t>
            </a:r>
            <a:endParaRPr lang="es-ES" sz="3200" u="none" strike="noStrike" cap="none" dirty="0">
              <a:solidFill>
                <a:schemeClr val="lt1"/>
              </a:solidFill>
              <a:latin typeface="Arial" charset="0"/>
              <a:ea typeface="Arial" charset="0"/>
              <a:cs typeface="Arial" charset="0"/>
              <a:sym typeface="Cabin"/>
            </a:endParaRPr>
          </a:p>
        </p:txBody>
      </p:sp>
      <p:cxnSp>
        <p:nvCxnSpPr>
          <p:cNvPr id="485" name="Shape 485"/>
          <p:cNvCxnSpPr/>
          <p:nvPr/>
        </p:nvCxnSpPr>
        <p:spPr>
          <a:xfrm rot="10800000" flipH="1">
            <a:off x="9364916" y="5276328"/>
            <a:ext cx="4237" cy="361538"/>
          </a:xfrm>
          <a:prstGeom prst="straightConnector1">
            <a:avLst/>
          </a:prstGeom>
          <a:noFill/>
          <a:ln w="63500" cap="rnd" cmpd="sng">
            <a:solidFill>
              <a:srgbClr val="FFC000"/>
            </a:solidFill>
            <a:prstDash val="solid"/>
            <a:miter/>
            <a:headEnd type="stealth" w="med" len="med"/>
            <a:tailEnd type="none" w="med" len="med"/>
          </a:ln>
        </p:spPr>
      </p:cxnSp>
      <p:sp>
        <p:nvSpPr>
          <p:cNvPr id="486" name="Shape 486"/>
          <p:cNvSpPr txBox="1"/>
          <p:nvPr/>
        </p:nvSpPr>
        <p:spPr>
          <a:xfrm>
            <a:off x="8459503" y="5053413"/>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4" name="Shape 501"/>
          <p:cNvSpPr txBox="1"/>
          <p:nvPr/>
        </p:nvSpPr>
        <p:spPr>
          <a:xfrm>
            <a:off x="7585114" y="956541"/>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3600" smtClean="0">
                <a:solidFill>
                  <a:srgbClr val="FFFFFF"/>
                </a:solidFill>
                <a:latin typeface="Arial" charset="0"/>
                <a:ea typeface="Arial" charset="0"/>
                <a:cs typeface="Arial" charset="0"/>
                <a:sym typeface="Cabin"/>
              </a:rPr>
              <a:t>x</a:t>
            </a:r>
            <a:r>
              <a:rPr lang="es-AR" sz="3600" u="none" strike="noStrike" cap="none" smtClean="0">
                <a:solidFill>
                  <a:srgbClr val="FFFFFF"/>
                </a:solidFill>
                <a:latin typeface="Arial" charset="0"/>
                <a:ea typeface="Arial" charset="0"/>
                <a:cs typeface="Arial" charset="0"/>
                <a:sym typeface="Cabin"/>
              </a:rPr>
              <a:t> = 20</a:t>
            </a:r>
            <a:endParaRPr lang="es-AR" sz="3600" u="none" strike="noStrike" cap="none">
              <a:solidFill>
                <a:srgbClr val="FFFFFF"/>
              </a:solidFill>
              <a:latin typeface="Arial" charset="0"/>
              <a:ea typeface="Arial" charset="0"/>
              <a:cs typeface="Arial" charset="0"/>
              <a:sym typeface="Cabin"/>
            </a:endParaRPr>
          </a:p>
        </p:txBody>
      </p:sp>
      <p:sp>
        <p:nvSpPr>
          <p:cNvPr id="25" name="24 CuadroTexto"/>
          <p:cNvSpPr txBox="1"/>
          <p:nvPr/>
        </p:nvSpPr>
        <p:spPr>
          <a:xfrm>
            <a:off x="12501688" y="135927"/>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26" name="25 CuadroTexto"/>
          <p:cNvSpPr txBox="1"/>
          <p:nvPr/>
        </p:nvSpPr>
        <p:spPr>
          <a:xfrm>
            <a:off x="270554"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
        <p:nvSpPr>
          <p:cNvPr id="28" name="Shape 466"/>
          <p:cNvSpPr txBox="1"/>
          <p:nvPr/>
        </p:nvSpPr>
        <p:spPr>
          <a:xfrm>
            <a:off x="1033161" y="2935664"/>
            <a:ext cx="5102699" cy="4457700"/>
          </a:xfrm>
          <a:prstGeom prst="rect">
            <a:avLst/>
          </a:prstGeom>
          <a:noFill/>
          <a:ln>
            <a:noFill/>
          </a:ln>
        </p:spPr>
        <p:txBody>
          <a:bodyPr lIns="0" tIns="0" rIns="0" bIns="0" anchor="ctr" anchorCtr="0">
            <a:noAutofit/>
          </a:bodyPr>
          <a:lstStyle/>
          <a:p>
            <a:pPr>
              <a:buClr>
                <a:srgbClr val="FFFF00"/>
              </a:buClr>
              <a:buSzPct val="25000"/>
            </a:pPr>
            <a:r>
              <a:rPr lang="es-ES" sz="3000" b="1" dirty="0" smtClean="0">
                <a:solidFill>
                  <a:schemeClr val="bg1"/>
                </a:solidFill>
                <a:latin typeface="Courier New"/>
                <a:ea typeface="Courier New"/>
                <a:cs typeface="Courier New"/>
                <a:sym typeface="Courier New"/>
              </a:rPr>
              <a:t>x = 20</a:t>
            </a:r>
            <a:endParaRPr lang="es-ES" sz="3000" b="1" i="0" u="none" strike="noStrike" cap="none" dirty="0" smtClean="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C000"/>
                </a:solidFill>
                <a:latin typeface="Courier New"/>
                <a:ea typeface="Courier New"/>
                <a:cs typeface="Courier New"/>
                <a:sym typeface="Courier New"/>
              </a:rPr>
              <a:t>if</a:t>
            </a:r>
            <a:r>
              <a:rPr lang="es-ES" sz="3000" b="1" i="0" u="none" strike="noStrike" cap="none" dirty="0" smtClean="0">
                <a:solidFill>
                  <a:srgbClr val="FFC000"/>
                </a:solidFill>
                <a:latin typeface="Courier New"/>
                <a:ea typeface="Courier New"/>
                <a:cs typeface="Courier New"/>
                <a:sym typeface="Courier New"/>
              </a:rPr>
              <a:t> x &lt; 2 :</a:t>
            </a:r>
          </a:p>
          <a:p>
            <a:pPr lvl="0">
              <a:buClr>
                <a:schemeClr val="lt1"/>
              </a:buClr>
              <a:buSzPct val="25000"/>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print</a:t>
            </a:r>
            <a:r>
              <a:rPr lang="es-ES" sz="3000" b="1" i="0" u="none" strike="noStrike" cap="none" dirty="0" smtClean="0">
                <a:solidFill>
                  <a:srgbClr val="00FF00"/>
                </a:solidFill>
                <a:latin typeface="Courier New"/>
                <a:ea typeface="Courier New"/>
                <a:cs typeface="Courier New"/>
                <a:sym typeface="Courier New"/>
              </a:rPr>
              <a:t>(</a:t>
            </a:r>
            <a:r>
              <a:rPr lang="es-ES" sz="3000" b="1" dirty="0">
                <a:solidFill>
                  <a:schemeClr val="lt1"/>
                </a:solidFill>
                <a:latin typeface="Courier New"/>
                <a:ea typeface="Courier New"/>
                <a:cs typeface="Courier New"/>
                <a:sym typeface="Courier New"/>
              </a:rPr>
              <a:t>'</a:t>
            </a:r>
            <a:r>
              <a:rPr lang="es-ES" sz="3000" b="1" dirty="0" smtClean="0">
                <a:solidFill>
                  <a:schemeClr val="lt1"/>
                </a:solidFill>
                <a:latin typeface="Courier New"/>
                <a:ea typeface="Courier New"/>
                <a:cs typeface="Courier New"/>
                <a:sym typeface="Courier New"/>
              </a:rPr>
              <a:t>pequeño</a:t>
            </a:r>
            <a:r>
              <a:rPr lang="es-ES" sz="3000" b="1" i="0" u="none" strike="noStrike" cap="none" dirty="0" smtClean="0">
                <a:solidFill>
                  <a:schemeClr val="lt1"/>
                </a:solidFill>
                <a:latin typeface="Courier New"/>
                <a:ea typeface="Courier New"/>
                <a:cs typeface="Courier New"/>
                <a:sym typeface="Courier New"/>
              </a:rPr>
              <a:t>'</a:t>
            </a:r>
            <a:r>
              <a:rPr lang="es-ES" sz="3000" b="1" dirty="0" smtClean="0">
                <a:solidFill>
                  <a:srgbClr val="00FF00"/>
                </a:solidFill>
                <a:latin typeface="Courier New"/>
                <a:ea typeface="Courier New"/>
                <a:cs typeface="Courier New"/>
                <a:sym typeface="Courier New"/>
              </a:rPr>
              <a:t>)</a:t>
            </a:r>
            <a:endParaRPr lang="es-ES"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C000"/>
                </a:solidFill>
                <a:latin typeface="Courier New"/>
                <a:ea typeface="Courier New"/>
                <a:cs typeface="Courier New"/>
                <a:sym typeface="Courier New"/>
              </a:rPr>
              <a:t>elif</a:t>
            </a:r>
            <a:r>
              <a:rPr lang="es-ES" sz="3000" b="1" i="0" u="none" strike="noStrike" cap="none" dirty="0" smtClean="0">
                <a:solidFill>
                  <a:srgbClr val="FFC000"/>
                </a:solidFill>
                <a:latin typeface="Courier New"/>
                <a:ea typeface="Courier New"/>
                <a:cs typeface="Courier New"/>
                <a:sym typeface="Courier New"/>
              </a:rPr>
              <a:t> x &lt; 10 :</a:t>
            </a:r>
          </a:p>
          <a:p>
            <a:pPr lvl="0">
              <a:buClr>
                <a:schemeClr val="lt1"/>
              </a:buClr>
              <a:buSzPct val="25000"/>
            </a:pPr>
            <a:r>
              <a:rPr lang="es-ES" sz="3000" b="1" i="0" u="none" strike="noStrike" cap="none" dirty="0" smtClean="0">
                <a:solidFill>
                  <a:schemeClr val="lt1"/>
                </a:solidFill>
                <a:latin typeface="Courier New"/>
                <a:ea typeface="Courier New"/>
                <a:cs typeface="Courier New"/>
                <a:sym typeface="Courier New"/>
              </a:rPr>
              <a:t>    </a:t>
            </a:r>
            <a:r>
              <a:rPr lang="es-ES" sz="3000" b="1" i="0" u="none" strike="noStrike" cap="none" dirty="0" err="1" smtClean="0">
                <a:solidFill>
                  <a:srgbClr val="00FF00"/>
                </a:solidFill>
                <a:latin typeface="Courier New"/>
                <a:ea typeface="Courier New"/>
                <a:cs typeface="Courier New"/>
                <a:sym typeface="Courier New"/>
              </a:rPr>
              <a:t>print</a:t>
            </a:r>
            <a:r>
              <a:rPr lang="es-ES" sz="3000" b="1" i="0" u="none" strike="noStrike" cap="none" dirty="0" smtClean="0">
                <a:solidFill>
                  <a:srgbClr val="00FF00"/>
                </a:solidFill>
                <a:latin typeface="Courier New"/>
                <a:ea typeface="Courier New"/>
                <a:cs typeface="Courier New"/>
                <a:sym typeface="Courier New"/>
              </a:rPr>
              <a:t>(</a:t>
            </a:r>
            <a:r>
              <a:rPr lang="es-ES" sz="3000" b="1" i="0" u="none" strike="noStrike" cap="none" dirty="0" smtClean="0">
                <a:solidFill>
                  <a:schemeClr val="lt1"/>
                </a:solidFill>
                <a:latin typeface="Courier New"/>
                <a:ea typeface="Courier New"/>
                <a:cs typeface="Courier New"/>
                <a:sym typeface="Courier New"/>
              </a:rPr>
              <a:t>'</a:t>
            </a:r>
            <a:r>
              <a:rPr lang="es-ES" sz="3000" b="1" dirty="0" smtClean="0">
                <a:solidFill>
                  <a:schemeClr val="lt1"/>
                </a:solidFill>
                <a:latin typeface="Courier New"/>
                <a:ea typeface="Courier New"/>
                <a:cs typeface="Courier New"/>
                <a:sym typeface="Courier New"/>
              </a:rPr>
              <a:t>Mediano'</a:t>
            </a:r>
            <a:r>
              <a:rPr lang="es-ES" sz="3000" b="1" dirty="0" smtClean="0">
                <a:solidFill>
                  <a:srgbClr val="00FF00"/>
                </a:solidFill>
                <a:latin typeface="Courier New"/>
                <a:ea typeface="Courier New"/>
                <a:cs typeface="Courier New"/>
                <a:sym typeface="Courier New"/>
              </a:rPr>
              <a:t>)</a:t>
            </a:r>
            <a:endParaRPr lang="es-ES" sz="3000" b="1" i="0" u="none" strike="noStrike" cap="none" dirty="0" smtClean="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C000"/>
                </a:solidFill>
                <a:latin typeface="Courier New"/>
                <a:ea typeface="Courier New"/>
                <a:cs typeface="Courier New"/>
                <a:sym typeface="Courier New"/>
              </a:rPr>
              <a:t>else</a:t>
            </a:r>
            <a:r>
              <a:rPr lang="es-ES" sz="3000" b="1" i="0" u="none" strike="noStrike" cap="none" dirty="0" smtClean="0">
                <a:solidFill>
                  <a:srgbClr val="FFC000"/>
                </a:solidFill>
                <a:latin typeface="Courier New"/>
                <a:ea typeface="Courier New"/>
                <a:cs typeface="Courier New"/>
                <a:sym typeface="Courier New"/>
              </a:rPr>
              <a:t> :</a:t>
            </a:r>
          </a:p>
          <a:p>
            <a:pPr lvl="0">
              <a:buClr>
                <a:schemeClr val="lt1"/>
              </a:buClr>
              <a:buSzPct val="25000"/>
            </a:pPr>
            <a:r>
              <a:rPr lang="es-ES" sz="3000" b="1" i="0" u="none" strike="noStrike" cap="none" dirty="0" smtClean="0">
                <a:solidFill>
                  <a:srgbClr val="FFC000"/>
                </a:solidFill>
                <a:latin typeface="Courier New"/>
                <a:ea typeface="Courier New"/>
                <a:cs typeface="Courier New"/>
                <a:sym typeface="Courier New"/>
              </a:rPr>
              <a:t>    </a:t>
            </a:r>
            <a:r>
              <a:rPr lang="es-ES" sz="3000" b="1" i="0" u="none" strike="noStrike" cap="none" dirty="0" err="1" smtClean="0">
                <a:solidFill>
                  <a:srgbClr val="FFC000"/>
                </a:solidFill>
                <a:latin typeface="Courier New"/>
                <a:ea typeface="Courier New"/>
                <a:cs typeface="Courier New"/>
                <a:sym typeface="Courier New"/>
              </a:rPr>
              <a:t>print</a:t>
            </a:r>
            <a:r>
              <a:rPr lang="es-ES" sz="3000" b="1" dirty="0">
                <a:solidFill>
                  <a:srgbClr val="FFC000"/>
                </a:solidFill>
                <a:latin typeface="Courier New"/>
                <a:ea typeface="Courier New"/>
                <a:cs typeface="Courier New"/>
                <a:sym typeface="Courier New"/>
              </a:rPr>
              <a:t>('ENORME</a:t>
            </a:r>
            <a:r>
              <a:rPr lang="es-ES" sz="3000" b="1" i="0" u="none" strike="noStrike" cap="none" dirty="0" smtClean="0">
                <a:solidFill>
                  <a:srgbClr val="FFC000"/>
                </a:solidFill>
                <a:latin typeface="Courier New"/>
                <a:ea typeface="Courier New"/>
                <a:cs typeface="Courier New"/>
                <a:sym typeface="Courier New"/>
              </a:rPr>
              <a:t>'</a:t>
            </a:r>
            <a:r>
              <a:rPr lang="es-ES" sz="3000" b="1" dirty="0" smtClean="0">
                <a:solidFill>
                  <a:srgbClr val="FFC000"/>
                </a:solidFill>
                <a:latin typeface="Courier New"/>
                <a:ea typeface="Courier New"/>
                <a:cs typeface="Courier New"/>
                <a:sym typeface="Courier New"/>
              </a:rPr>
              <a:t>)</a:t>
            </a:r>
            <a:endParaRPr lang="es-ES" sz="3000" b="1" i="0" u="none" strike="noStrike" cap="none" dirty="0" smtClean="0">
              <a:solidFill>
                <a:srgbClr val="FFC000"/>
              </a:solidFill>
              <a:latin typeface="Courier New"/>
              <a:ea typeface="Courier New"/>
              <a:cs typeface="Courier New"/>
              <a:sym typeface="Courier New"/>
            </a:endParaRPr>
          </a:p>
          <a:p>
            <a:pPr lvl="0">
              <a:buClr>
                <a:srgbClr val="FFFF00"/>
              </a:buClr>
              <a:buSzPct val="25000"/>
            </a:pPr>
            <a:r>
              <a:rPr lang="es-ES" sz="3000" b="1" i="0" u="none" strike="noStrike" cap="none" dirty="0" err="1" smtClean="0">
                <a:solidFill>
                  <a:srgbClr val="FFC000"/>
                </a:solidFill>
                <a:latin typeface="Courier New"/>
                <a:ea typeface="Courier New"/>
                <a:cs typeface="Courier New"/>
                <a:sym typeface="Courier New"/>
              </a:rPr>
              <a:t>print</a:t>
            </a:r>
            <a:r>
              <a:rPr lang="es-ES" sz="3000" b="1" dirty="0" smtClean="0">
                <a:solidFill>
                  <a:srgbClr val="FFC000"/>
                </a:solidFill>
                <a:latin typeface="Courier New"/>
                <a:ea typeface="Courier New"/>
                <a:cs typeface="Courier New"/>
                <a:sym typeface="Courier New"/>
              </a:rPr>
              <a:t>('Todo terminado</a:t>
            </a:r>
            <a:r>
              <a:rPr lang="es-ES" sz="3000" b="1" i="0" u="none" strike="noStrike" cap="none" dirty="0" smtClean="0">
                <a:solidFill>
                  <a:srgbClr val="FFC000"/>
                </a:solidFill>
                <a:latin typeface="Courier New"/>
                <a:ea typeface="Courier New"/>
                <a:cs typeface="Courier New"/>
                <a:sym typeface="Courier New"/>
              </a:rPr>
              <a:t>'</a:t>
            </a:r>
            <a:r>
              <a:rPr lang="es-ES" sz="3000" b="1" dirty="0" smtClean="0">
                <a:solidFill>
                  <a:srgbClr val="FFC000"/>
                </a:solidFill>
                <a:latin typeface="Courier New"/>
                <a:ea typeface="Courier New"/>
                <a:cs typeface="Courier New"/>
                <a:sym typeface="Courier New"/>
              </a:rPr>
              <a:t>)</a:t>
            </a:r>
            <a:endParaRPr lang="es-ES" sz="3000" b="1" i="0" u="none" strike="noStrike" cap="none" dirty="0">
              <a:solidFill>
                <a:srgbClr val="FFC000"/>
              </a:solidFill>
              <a:latin typeface="Courier New"/>
              <a:ea typeface="Courier New"/>
              <a:cs typeface="Courier New"/>
              <a:sym typeface="Courier New"/>
            </a:endParaRPr>
          </a:p>
        </p:txBody>
      </p:sp>
    </p:spTree>
    <p:extLst>
      <p:ext uri="{BB962C8B-B14F-4D97-AF65-F5344CB8AC3E}">
        <p14:creationId xmlns:p14="http://schemas.microsoft.com/office/powerpoint/2010/main" val="2069969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1" y="745588"/>
            <a:ext cx="7760043" cy="1794312"/>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600" dirty="0">
                <a:solidFill>
                  <a:srgbClr val="FFFF00"/>
                </a:solidFill>
                <a:latin typeface="Arial" charset="0"/>
                <a:ea typeface="Arial" charset="0"/>
                <a:cs typeface="Arial" charset="0"/>
                <a:sym typeface="Cabin"/>
              </a:rPr>
              <a:t>Multidireccional</a:t>
            </a:r>
            <a:endParaRPr lang="en-US" sz="7600" u="none" strike="noStrike" cap="none" dirty="0">
              <a:solidFill>
                <a:srgbClr val="FFFF00"/>
              </a:solidFill>
              <a:latin typeface="Arial" charset="0"/>
              <a:ea typeface="Arial" charset="0"/>
              <a:cs typeface="Arial" charset="0"/>
              <a:sym typeface="Cabin"/>
            </a:endParaRPr>
          </a:p>
        </p:txBody>
      </p:sp>
      <p:sp>
        <p:nvSpPr>
          <p:cNvPr id="575" name="Shape 575"/>
          <p:cNvSpPr txBox="1"/>
          <p:nvPr/>
        </p:nvSpPr>
        <p:spPr>
          <a:xfrm>
            <a:off x="1243605" y="3121862"/>
            <a:ext cx="5311799" cy="41870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b="1" i="0" u="none" strike="noStrike" cap="none" dirty="0">
                <a:solidFill>
                  <a:srgbClr val="FFFFFF"/>
                </a:solidFill>
                <a:latin typeface="Courier New"/>
                <a:ea typeface="Courier New"/>
                <a:cs typeface="Courier New"/>
                <a:sym typeface="Courier New"/>
              </a:rPr>
              <a:t># No Else</a:t>
            </a:r>
          </a:p>
          <a:p>
            <a:pPr marL="0" marR="0" lvl="0" indent="0" algn="l" rtl="0">
              <a:lnSpc>
                <a:spcPct val="100000"/>
              </a:lnSpc>
              <a:spcBef>
                <a:spcPts val="0"/>
              </a:spcBef>
              <a:spcAft>
                <a:spcPts val="0"/>
              </a:spcAft>
              <a:buClr>
                <a:srgbClr val="FF7F00"/>
              </a:buClr>
              <a:buSzPct val="25000"/>
              <a:buFont typeface="Cabin"/>
              <a:buNone/>
            </a:pPr>
            <a:r>
              <a:rPr lang="en-US" sz="3000" b="1" i="0" u="none" strike="noStrike" cap="none" dirty="0">
                <a:solidFill>
                  <a:srgbClr val="FF9900"/>
                </a:solidFill>
                <a:latin typeface="Courier New"/>
                <a:ea typeface="Courier New"/>
                <a:cs typeface="Courier New"/>
                <a:sym typeface="Courier New"/>
              </a:rPr>
              <a:t>x = 5</a:t>
            </a:r>
          </a:p>
          <a:p>
            <a:pPr marL="0" marR="0" lvl="0" indent="0" algn="l" rtl="0">
              <a:lnSpc>
                <a:spcPct val="100000"/>
              </a:lnSpc>
              <a:spcBef>
                <a:spcPts val="0"/>
              </a:spcBef>
              <a:spcAft>
                <a:spcPts val="0"/>
              </a:spcAft>
              <a:buClr>
                <a:srgbClr val="FF7F00"/>
              </a:buClr>
              <a:buSzPct val="25000"/>
              <a:buFont typeface="Cabin"/>
              <a:buNone/>
            </a:pPr>
            <a:r>
              <a:rPr lang="en-US" sz="3000" b="1" i="0" u="none" strike="noStrike" cap="none" dirty="0">
                <a:solidFill>
                  <a:srgbClr val="FF9900"/>
                </a:solidFill>
                <a:latin typeface="Courier New"/>
                <a:ea typeface="Courier New"/>
                <a:cs typeface="Courier New"/>
                <a:sym typeface="Courier New"/>
              </a:rPr>
              <a:t>if x &lt; 2 :</a:t>
            </a:r>
          </a:p>
          <a:p>
            <a:pPr lvl="0">
              <a:buClr>
                <a:srgbClr val="00FF00"/>
              </a:buClr>
              <a:buSzPct val="25000"/>
            </a:pPr>
            <a:r>
              <a:rPr lang="en-US" sz="3000" b="1" i="0" u="none" strike="noStrike" cap="none" dirty="0">
                <a:solidFill>
                  <a:srgbClr val="00FF00"/>
                </a:solidFill>
                <a:latin typeface="Courier New"/>
                <a:ea typeface="Courier New"/>
                <a:cs typeface="Courier New"/>
                <a:sym typeface="Courier New"/>
              </a:rPr>
              <a:t>    </a:t>
            </a:r>
            <a:r>
              <a:rPr lang="en-US" sz="3000" b="1" dirty="0">
                <a:solidFill>
                  <a:srgbClr val="00FF00"/>
                </a:solidFill>
                <a:latin typeface="Courier New"/>
                <a:ea typeface="Courier New"/>
                <a:cs typeface="Courier New"/>
                <a:sym typeface="Courier New"/>
              </a:rPr>
              <a:t>print('Pequeño</a:t>
            </a:r>
            <a:r>
              <a:rPr lang="en-US" sz="3000" b="1" dirty="0" smtClean="0">
                <a:solidFill>
                  <a:srgbClr val="00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b="1" i="0" u="none" strike="noStrike" cap="none" dirty="0">
                <a:solidFill>
                  <a:srgbClr val="FF9900"/>
                </a:solidFill>
                <a:latin typeface="Courier New"/>
                <a:ea typeface="Courier New"/>
                <a:cs typeface="Courier New"/>
                <a:sym typeface="Courier New"/>
              </a:rPr>
              <a:t>elif x &lt; 10 :</a:t>
            </a:r>
          </a:p>
          <a:p>
            <a:pPr lvl="0">
              <a:buClr>
                <a:srgbClr val="FF7F00"/>
              </a:buClr>
              <a:buSzPct val="25000"/>
            </a:pPr>
            <a:r>
              <a:rPr lang="en-US" sz="3000" b="1" i="0" u="none" strike="noStrike" cap="none" dirty="0">
                <a:solidFill>
                  <a:srgbClr val="FF7F00"/>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 </a:t>
            </a:r>
            <a:r>
              <a:rPr lang="en-US" sz="3000" b="1" dirty="0">
                <a:solidFill>
                  <a:srgbClr val="00FF00"/>
                </a:solidFill>
                <a:latin typeface="Courier New"/>
                <a:ea typeface="Courier New"/>
                <a:cs typeface="Courier New"/>
                <a:sym typeface="Courier New"/>
              </a:rPr>
              <a:t>print(</a:t>
            </a:r>
            <a:r>
              <a:rPr lang="en-US" sz="3000" b="1" dirty="0" smtClean="0">
                <a:solidFill>
                  <a:srgbClr val="00FF00"/>
                </a:solidFill>
                <a:latin typeface="Courier New"/>
                <a:ea typeface="Courier New"/>
                <a:cs typeface="Courier New"/>
                <a:sym typeface="Courier New"/>
              </a:rPr>
              <a:t>'</a:t>
            </a:r>
            <a:r>
              <a:rPr lang="en-US" sz="3000" b="1" dirty="0" err="1" smtClean="0">
                <a:solidFill>
                  <a:srgbClr val="00FF00"/>
                </a:solidFill>
                <a:latin typeface="Courier New"/>
                <a:ea typeface="Courier New"/>
                <a:cs typeface="Courier New"/>
                <a:sym typeface="Courier New"/>
              </a:rPr>
              <a:t>Mediano</a:t>
            </a:r>
            <a:r>
              <a:rPr lang="en-US" sz="3000" b="1" dirty="0" smtClean="0">
                <a:solidFill>
                  <a:srgbClr val="00FF00"/>
                </a:solidFill>
                <a:latin typeface="Courier New"/>
                <a:ea typeface="Courier New"/>
                <a:cs typeface="Courier New"/>
                <a:sym typeface="Courier New"/>
              </a:rPr>
              <a:t>')</a:t>
            </a:r>
            <a:endParaRPr lang="en-US" sz="3000" b="1" i="0" u="none" strike="noStrike" cap="none" dirty="0">
              <a:solidFill>
                <a:srgbClr val="00FF00"/>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sz="3000" b="1" i="0" u="none" strike="noStrike" cap="none" dirty="0">
              <a:solidFill>
                <a:srgbClr val="00FF00"/>
              </a:solidFill>
              <a:latin typeface="Courier New"/>
              <a:ea typeface="Courier New"/>
              <a:cs typeface="Courier New"/>
              <a:sym typeface="Courier New"/>
            </a:endParaRPr>
          </a:p>
          <a:p>
            <a:pPr lvl="0">
              <a:buClr>
                <a:srgbClr val="FF7F00"/>
              </a:buClr>
              <a:buSzPct val="25000"/>
            </a:pPr>
            <a:r>
              <a:rPr lang="es-AR" sz="3000" b="1" i="0" u="none" strike="noStrike" cap="none" dirty="0" err="1" smtClean="0">
                <a:solidFill>
                  <a:srgbClr val="FF9900"/>
                </a:solidFill>
                <a:latin typeface="Courier New"/>
                <a:ea typeface="Courier New"/>
                <a:cs typeface="Courier New"/>
                <a:sym typeface="Courier New"/>
              </a:rPr>
              <a:t>print</a:t>
            </a:r>
            <a:r>
              <a:rPr lang="es-AR" sz="3000" b="1" i="0" u="none" strike="noStrike" cap="none" dirty="0" smtClean="0">
                <a:solidFill>
                  <a:srgbClr val="FF9900"/>
                </a:solidFill>
                <a:latin typeface="Courier New"/>
                <a:ea typeface="Courier New"/>
                <a:cs typeface="Courier New"/>
                <a:sym typeface="Courier New"/>
              </a:rPr>
              <a:t> </a:t>
            </a:r>
            <a:r>
              <a:rPr lang="es-AR" sz="3000" b="1" dirty="0" smtClean="0">
                <a:solidFill>
                  <a:srgbClr val="FF9900"/>
                </a:solidFill>
                <a:latin typeface="Courier New"/>
                <a:ea typeface="Courier New"/>
                <a:cs typeface="Courier New"/>
                <a:sym typeface="Courier New"/>
              </a:rPr>
              <a:t>'Todo terminado</a:t>
            </a:r>
            <a:r>
              <a:rPr lang="es-AR" sz="3000" b="1" i="0" u="none" strike="noStrike" cap="none" dirty="0" smtClean="0">
                <a:solidFill>
                  <a:srgbClr val="FF9900"/>
                </a:solidFill>
                <a:latin typeface="Courier New"/>
                <a:ea typeface="Courier New"/>
                <a:cs typeface="Courier New"/>
                <a:sym typeface="Courier New"/>
              </a:rPr>
              <a:t>'</a:t>
            </a:r>
            <a:endParaRPr lang="es-AR" sz="3000" b="1" i="0" u="none" strike="noStrike" cap="none" dirty="0">
              <a:solidFill>
                <a:srgbClr val="FF9900"/>
              </a:solidFill>
              <a:latin typeface="Courier New"/>
              <a:ea typeface="Courier New"/>
              <a:cs typeface="Courier New"/>
              <a:sym typeface="Courier New"/>
            </a:endParaRPr>
          </a:p>
        </p:txBody>
      </p:sp>
      <p:sp>
        <p:nvSpPr>
          <p:cNvPr id="576" name="Shape 576"/>
          <p:cNvSpPr txBox="1"/>
          <p:nvPr/>
        </p:nvSpPr>
        <p:spPr>
          <a:xfrm>
            <a:off x="8707420" y="1563873"/>
            <a:ext cx="6437700" cy="617771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smtClean="0">
                <a:solidFill>
                  <a:srgbClr val="FFFF00"/>
                </a:solidFill>
                <a:latin typeface="Courier New"/>
                <a:ea typeface="Courier New"/>
                <a:cs typeface="Courier New"/>
                <a:sym typeface="Courier New"/>
              </a:rPr>
              <a:t>if</a:t>
            </a:r>
            <a:r>
              <a:rPr lang="es-AR" sz="3000" b="1" i="0" u="none" strike="noStrike" cap="none" dirty="0" smtClean="0">
                <a:solidFill>
                  <a:srgbClr val="FFFF00"/>
                </a:solidFill>
                <a:latin typeface="Courier New"/>
                <a:ea typeface="Courier New"/>
                <a:cs typeface="Courier New"/>
                <a:sym typeface="Courier New"/>
              </a:rPr>
              <a:t> x &lt; 2 :</a:t>
            </a:r>
          </a:p>
          <a:p>
            <a:pPr lvl="0">
              <a:buClr>
                <a:srgbClr val="FFFF00"/>
              </a:buClr>
              <a:buSzPct val="25000"/>
            </a:pPr>
            <a:r>
              <a:rPr lang="es-AR" sz="3000" b="1" i="0" u="none" strike="noStrike" cap="none" dirty="0" smtClean="0">
                <a:solidFill>
                  <a:srgbClr val="FFFF00"/>
                </a:solidFill>
                <a:latin typeface="Courier New"/>
                <a:ea typeface="Courier New"/>
                <a:cs typeface="Courier New"/>
                <a:sym typeface="Courier New"/>
              </a:rPr>
              <a:t>    </a:t>
            </a:r>
            <a:r>
              <a:rPr lang="es-AR" sz="3000" b="1" dirty="0" err="1" smtClean="0">
                <a:solidFill>
                  <a:srgbClr val="FFFF00"/>
                </a:solidFill>
                <a:latin typeface="Courier New"/>
                <a:ea typeface="Courier New"/>
                <a:cs typeface="Courier New"/>
                <a:sym typeface="Courier New"/>
              </a:rPr>
              <a:t>print</a:t>
            </a:r>
            <a:r>
              <a:rPr lang="es-AR" sz="3000" b="1" dirty="0">
                <a:solidFill>
                  <a:srgbClr val="FFFF00"/>
                </a:solidFill>
                <a:latin typeface="Courier New"/>
                <a:ea typeface="Courier New"/>
                <a:cs typeface="Courier New"/>
                <a:sym typeface="Courier New"/>
              </a:rPr>
              <a:t>('pequeño</a:t>
            </a:r>
            <a:r>
              <a:rPr lang="es-AR" sz="3000" b="1" dirty="0" smtClean="0">
                <a:solidFill>
                  <a:srgbClr val="FFFF00"/>
                </a:solidFill>
                <a:latin typeface="Courier New"/>
                <a:ea typeface="Courier New"/>
                <a:cs typeface="Courier New"/>
                <a:sym typeface="Courier New"/>
              </a:rPr>
              <a:t>')</a:t>
            </a:r>
            <a:endParaRPr lang="es-AR"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smtClean="0">
                <a:solidFill>
                  <a:srgbClr val="FFFF00"/>
                </a:solidFill>
                <a:latin typeface="Courier New"/>
                <a:ea typeface="Courier New"/>
                <a:cs typeface="Courier New"/>
                <a:sym typeface="Courier New"/>
              </a:rPr>
              <a:t>elif</a:t>
            </a:r>
            <a:r>
              <a:rPr lang="es-AR" sz="3000" b="1" i="0" u="none" strike="noStrike" cap="none" dirty="0" smtClean="0">
                <a:solidFill>
                  <a:srgbClr val="FFFF00"/>
                </a:solidFill>
                <a:latin typeface="Courier New"/>
                <a:ea typeface="Courier New"/>
                <a:cs typeface="Courier New"/>
                <a:sym typeface="Courier New"/>
              </a:rPr>
              <a:t> x &lt; 10 :</a:t>
            </a:r>
          </a:p>
          <a:p>
            <a:pPr lvl="0">
              <a:buClr>
                <a:srgbClr val="FFFF00"/>
              </a:buClr>
              <a:buSzPct val="25000"/>
            </a:pPr>
            <a:r>
              <a:rPr lang="es-AR" sz="3000" b="1" i="0" u="none" strike="noStrike" cap="none" dirty="0" smtClean="0">
                <a:solidFill>
                  <a:srgbClr val="FFFF00"/>
                </a:solidFill>
                <a:latin typeface="Courier New"/>
                <a:ea typeface="Courier New"/>
                <a:cs typeface="Courier New"/>
                <a:sym typeface="Courier New"/>
              </a:rPr>
              <a:t>    </a:t>
            </a:r>
            <a:r>
              <a:rPr lang="es-AR" sz="3000" b="1" i="0" u="none" strike="noStrike" cap="none" dirty="0" err="1" smtClean="0">
                <a:solidFill>
                  <a:srgbClr val="FFFF00"/>
                </a:solidFill>
                <a:latin typeface="Courier New"/>
                <a:ea typeface="Courier New"/>
                <a:cs typeface="Courier New"/>
                <a:sym typeface="Courier New"/>
              </a:rPr>
              <a:t>print</a:t>
            </a:r>
            <a:r>
              <a:rPr lang="es-AR" sz="3000" b="1" i="0" u="none" strike="noStrike" cap="none" dirty="0" smtClean="0">
                <a:solidFill>
                  <a:srgbClr val="FFFF00"/>
                </a:solidFill>
                <a:latin typeface="Courier New"/>
                <a:ea typeface="Courier New"/>
                <a:cs typeface="Courier New"/>
                <a:sym typeface="Courier New"/>
              </a:rPr>
              <a:t>(</a:t>
            </a:r>
            <a:r>
              <a:rPr lang="es-AR" sz="3000" b="1" dirty="0">
                <a:solidFill>
                  <a:srgbClr val="FFFF00"/>
                </a:solidFill>
                <a:latin typeface="Courier New"/>
                <a:ea typeface="Courier New"/>
                <a:cs typeface="Courier New"/>
                <a:sym typeface="Courier New"/>
              </a:rPr>
              <a:t>'</a:t>
            </a:r>
            <a:r>
              <a:rPr lang="es-AR" sz="3000" b="1" i="0" u="none" strike="noStrike" cap="none" dirty="0" smtClean="0">
                <a:solidFill>
                  <a:srgbClr val="FFFF00"/>
                </a:solidFill>
                <a:latin typeface="Courier New"/>
                <a:ea typeface="Courier New"/>
                <a:cs typeface="Courier New"/>
                <a:sym typeface="Courier New"/>
              </a:rPr>
              <a:t>Mediano</a:t>
            </a:r>
            <a:r>
              <a:rPr lang="es-AR" sz="3000" b="1" dirty="0" smtClean="0">
                <a:solidFill>
                  <a:srgbClr val="FFFF00"/>
                </a:solidFill>
                <a:latin typeface="Courier New"/>
                <a:ea typeface="Courier New"/>
                <a:cs typeface="Courier New"/>
                <a:sym typeface="Courier New"/>
              </a:rPr>
              <a:t>')</a:t>
            </a:r>
            <a:endParaRPr lang="es-AR"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smtClean="0">
                <a:solidFill>
                  <a:srgbClr val="FFFF00"/>
                </a:solidFill>
                <a:latin typeface="Courier New"/>
                <a:ea typeface="Courier New"/>
                <a:cs typeface="Courier New"/>
                <a:sym typeface="Courier New"/>
              </a:rPr>
              <a:t>elif</a:t>
            </a:r>
            <a:r>
              <a:rPr lang="es-AR" sz="3000" b="1" i="0" u="none" strike="noStrike" cap="none" dirty="0" smtClean="0">
                <a:solidFill>
                  <a:srgbClr val="FFFF00"/>
                </a:solidFill>
                <a:latin typeface="Courier New"/>
                <a:ea typeface="Courier New"/>
                <a:cs typeface="Courier New"/>
                <a:sym typeface="Courier New"/>
              </a:rPr>
              <a:t> x &lt; 20 : </a:t>
            </a:r>
          </a:p>
          <a:p>
            <a:pPr lvl="0">
              <a:buClr>
                <a:srgbClr val="FFFF00"/>
              </a:buClr>
              <a:buSzPct val="25000"/>
            </a:pPr>
            <a:r>
              <a:rPr lang="es-AR" sz="3000" b="1" i="0" u="none" strike="noStrike" cap="none" dirty="0" smtClean="0">
                <a:solidFill>
                  <a:srgbClr val="FFFF00"/>
                </a:solidFill>
                <a:latin typeface="Courier New"/>
                <a:ea typeface="Courier New"/>
                <a:cs typeface="Courier New"/>
                <a:sym typeface="Courier New"/>
              </a:rPr>
              <a:t>    </a:t>
            </a:r>
            <a:r>
              <a:rPr lang="es-AR" sz="3000" b="1" i="0" u="none" strike="noStrike" cap="none" dirty="0" err="1" smtClean="0">
                <a:solidFill>
                  <a:srgbClr val="FFFF00"/>
                </a:solidFill>
                <a:latin typeface="Courier New"/>
                <a:ea typeface="Courier New"/>
                <a:cs typeface="Courier New"/>
                <a:sym typeface="Courier New"/>
              </a:rPr>
              <a:t>print</a:t>
            </a:r>
            <a:r>
              <a:rPr lang="es-AR" sz="3000" b="1" i="0" u="none" strike="noStrike" cap="none" dirty="0" smtClean="0">
                <a:solidFill>
                  <a:srgbClr val="FFFF00"/>
                </a:solidFill>
                <a:latin typeface="Courier New"/>
                <a:ea typeface="Courier New"/>
                <a:cs typeface="Courier New"/>
                <a:sym typeface="Courier New"/>
              </a:rPr>
              <a:t>(</a:t>
            </a:r>
            <a:r>
              <a:rPr lang="es-AR" sz="3000" b="1" dirty="0">
                <a:solidFill>
                  <a:srgbClr val="FFFF00"/>
                </a:solidFill>
                <a:latin typeface="Courier New"/>
                <a:ea typeface="Courier New"/>
                <a:cs typeface="Courier New"/>
                <a:sym typeface="Courier New"/>
              </a:rPr>
              <a:t>'</a:t>
            </a:r>
            <a:r>
              <a:rPr lang="es-AR" sz="3000" b="1" i="0" u="none" strike="noStrike" cap="none" dirty="0" smtClean="0">
                <a:solidFill>
                  <a:srgbClr val="FFFF00"/>
                </a:solidFill>
                <a:latin typeface="Courier New"/>
                <a:ea typeface="Courier New"/>
                <a:cs typeface="Courier New"/>
                <a:sym typeface="Courier New"/>
              </a:rPr>
              <a:t>Grande</a:t>
            </a:r>
            <a:r>
              <a:rPr lang="es-AR" sz="3000" b="1" dirty="0" smtClean="0">
                <a:solidFill>
                  <a:srgbClr val="FFFF00"/>
                </a:solidFill>
                <a:latin typeface="Courier New"/>
                <a:ea typeface="Courier New"/>
                <a:cs typeface="Courier New"/>
                <a:sym typeface="Courier New"/>
              </a:rPr>
              <a:t>')</a:t>
            </a:r>
            <a:endParaRPr lang="es-AR"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smtClean="0">
                <a:solidFill>
                  <a:srgbClr val="FFFF00"/>
                </a:solidFill>
                <a:latin typeface="Courier New"/>
                <a:ea typeface="Courier New"/>
                <a:cs typeface="Courier New"/>
                <a:sym typeface="Courier New"/>
              </a:rPr>
              <a:t>elif</a:t>
            </a:r>
            <a:r>
              <a:rPr lang="es-AR" sz="3000" b="1" i="0" u="none" strike="noStrike" cap="none" dirty="0" smtClean="0">
                <a:solidFill>
                  <a:srgbClr val="FFFF00"/>
                </a:solidFill>
                <a:latin typeface="Courier New"/>
                <a:ea typeface="Courier New"/>
                <a:cs typeface="Courier New"/>
                <a:sym typeface="Courier New"/>
              </a:rPr>
              <a:t> x &lt; 40 : </a:t>
            </a:r>
          </a:p>
          <a:p>
            <a:pPr lvl="0">
              <a:buClr>
                <a:srgbClr val="FFFF00"/>
              </a:buClr>
              <a:buSzPct val="25000"/>
            </a:pPr>
            <a:r>
              <a:rPr lang="es-AR" sz="3000" b="1" i="0" u="none" strike="noStrike" cap="none" dirty="0" smtClean="0">
                <a:solidFill>
                  <a:srgbClr val="FFFF00"/>
                </a:solidFill>
                <a:latin typeface="Courier New"/>
                <a:ea typeface="Courier New"/>
                <a:cs typeface="Courier New"/>
                <a:sym typeface="Courier New"/>
              </a:rPr>
              <a:t>    </a:t>
            </a:r>
            <a:r>
              <a:rPr lang="es-AR" sz="3000" b="1" i="0" u="none" strike="noStrike" cap="none" dirty="0" err="1" smtClean="0">
                <a:solidFill>
                  <a:srgbClr val="FFFF00"/>
                </a:solidFill>
                <a:latin typeface="Courier New"/>
                <a:ea typeface="Courier New"/>
                <a:cs typeface="Courier New"/>
                <a:sym typeface="Courier New"/>
              </a:rPr>
              <a:t>print</a:t>
            </a:r>
            <a:r>
              <a:rPr lang="es-AR" sz="3000" b="1" i="0" u="none" strike="noStrike" cap="none" dirty="0" smtClean="0">
                <a:solidFill>
                  <a:srgbClr val="FFFF00"/>
                </a:solidFill>
                <a:latin typeface="Courier New"/>
                <a:ea typeface="Courier New"/>
                <a:cs typeface="Courier New"/>
                <a:sym typeface="Courier New"/>
              </a:rPr>
              <a:t>(</a:t>
            </a:r>
            <a:r>
              <a:rPr lang="es-AR" sz="3000" b="1" dirty="0">
                <a:solidFill>
                  <a:srgbClr val="FFFF00"/>
                </a:solidFill>
                <a:latin typeface="Courier New"/>
                <a:ea typeface="Courier New"/>
                <a:cs typeface="Courier New"/>
                <a:sym typeface="Courier New"/>
              </a:rPr>
              <a:t>'</a:t>
            </a:r>
            <a:r>
              <a:rPr lang="es-AR" sz="3000" b="1" i="0" u="none" strike="noStrike" cap="none" dirty="0" smtClean="0">
                <a:solidFill>
                  <a:srgbClr val="FFFF00"/>
                </a:solidFill>
                <a:latin typeface="Courier New"/>
                <a:ea typeface="Courier New"/>
                <a:cs typeface="Courier New"/>
                <a:sym typeface="Courier New"/>
              </a:rPr>
              <a:t>Enorme</a:t>
            </a:r>
            <a:r>
              <a:rPr lang="es-AR" sz="3000" b="1" dirty="0" smtClean="0">
                <a:solidFill>
                  <a:srgbClr val="FFFF00"/>
                </a:solidFill>
                <a:latin typeface="Courier New"/>
                <a:ea typeface="Courier New"/>
                <a:cs typeface="Courier New"/>
                <a:sym typeface="Courier New"/>
              </a:rPr>
              <a:t>')</a:t>
            </a:r>
            <a:endParaRPr lang="es-AR"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smtClean="0">
                <a:solidFill>
                  <a:srgbClr val="FFFF00"/>
                </a:solidFill>
                <a:latin typeface="Courier New"/>
                <a:ea typeface="Courier New"/>
                <a:cs typeface="Courier New"/>
                <a:sym typeface="Courier New"/>
              </a:rPr>
              <a:t>elif</a:t>
            </a:r>
            <a:r>
              <a:rPr lang="es-AR" sz="3000" b="1" i="0" u="none" strike="noStrike" cap="none" dirty="0" smtClean="0">
                <a:solidFill>
                  <a:srgbClr val="FFFF00"/>
                </a:solidFill>
                <a:latin typeface="Courier New"/>
                <a:ea typeface="Courier New"/>
                <a:cs typeface="Courier New"/>
                <a:sym typeface="Courier New"/>
              </a:rPr>
              <a:t> x &lt; 100:</a:t>
            </a:r>
          </a:p>
          <a:p>
            <a:pPr lvl="0">
              <a:buClr>
                <a:srgbClr val="FFFF00"/>
              </a:buClr>
              <a:buSzPct val="25000"/>
            </a:pPr>
            <a:r>
              <a:rPr lang="es-AR" sz="3000" b="1" i="0" u="none" strike="noStrike" cap="none" dirty="0" smtClean="0">
                <a:solidFill>
                  <a:srgbClr val="FFFF00"/>
                </a:solidFill>
                <a:latin typeface="Courier New"/>
                <a:ea typeface="Courier New"/>
                <a:cs typeface="Courier New"/>
                <a:sym typeface="Courier New"/>
              </a:rPr>
              <a:t>    </a:t>
            </a:r>
            <a:r>
              <a:rPr lang="es-AR" sz="3000" b="1" i="0" u="none" strike="noStrike" cap="none" dirty="0" err="1" smtClean="0">
                <a:solidFill>
                  <a:srgbClr val="FFFF00"/>
                </a:solidFill>
                <a:latin typeface="Courier New"/>
                <a:ea typeface="Courier New"/>
                <a:cs typeface="Courier New"/>
                <a:sym typeface="Courier New"/>
              </a:rPr>
              <a:t>print</a:t>
            </a:r>
            <a:r>
              <a:rPr lang="es-AR" sz="3000" b="1" i="0" u="none" strike="noStrike" cap="none" dirty="0" smtClean="0">
                <a:solidFill>
                  <a:srgbClr val="FFFF00"/>
                </a:solidFill>
                <a:latin typeface="Courier New"/>
                <a:ea typeface="Courier New"/>
                <a:cs typeface="Courier New"/>
                <a:sym typeface="Courier New"/>
              </a:rPr>
              <a:t>(</a:t>
            </a:r>
            <a:r>
              <a:rPr lang="es-AR" sz="3000" b="1" dirty="0">
                <a:solidFill>
                  <a:srgbClr val="FFFF00"/>
                </a:solidFill>
                <a:latin typeface="Courier New"/>
                <a:ea typeface="Courier New"/>
                <a:cs typeface="Courier New"/>
                <a:sym typeface="Courier New"/>
              </a:rPr>
              <a:t>'</a:t>
            </a:r>
            <a:r>
              <a:rPr lang="es-AR" sz="3000" b="1" i="0" u="none" strike="noStrike" cap="none" dirty="0" smtClean="0">
                <a:solidFill>
                  <a:srgbClr val="FFFF00"/>
                </a:solidFill>
                <a:latin typeface="Courier New"/>
                <a:ea typeface="Courier New"/>
                <a:cs typeface="Courier New"/>
                <a:sym typeface="Courier New"/>
              </a:rPr>
              <a:t>Gigante</a:t>
            </a:r>
            <a:r>
              <a:rPr lang="es-AR" sz="3000" b="1" dirty="0" smtClean="0">
                <a:solidFill>
                  <a:srgbClr val="FFFF00"/>
                </a:solidFill>
                <a:latin typeface="Courier New"/>
                <a:ea typeface="Courier New"/>
                <a:cs typeface="Courier New"/>
                <a:sym typeface="Courier New"/>
              </a:rPr>
              <a:t>')</a:t>
            </a:r>
            <a:endParaRPr lang="es-AR"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err="1" smtClean="0">
                <a:solidFill>
                  <a:srgbClr val="FFFF00"/>
                </a:solidFill>
                <a:latin typeface="Courier New"/>
                <a:ea typeface="Courier New"/>
                <a:cs typeface="Courier New"/>
                <a:sym typeface="Courier New"/>
              </a:rPr>
              <a:t>else</a:t>
            </a:r>
            <a:r>
              <a:rPr lang="es-AR" sz="3000" b="1" i="0" u="none" strike="noStrike" cap="none" dirty="0" smtClean="0">
                <a:solidFill>
                  <a:srgbClr val="FFFF00"/>
                </a:solidFill>
                <a:latin typeface="Courier New"/>
                <a:ea typeface="Courier New"/>
                <a:cs typeface="Courier New"/>
                <a:sym typeface="Courier New"/>
              </a:rPr>
              <a:t> :</a:t>
            </a:r>
          </a:p>
          <a:p>
            <a:pPr lvl="0">
              <a:buClr>
                <a:srgbClr val="FFFF00"/>
              </a:buClr>
              <a:buSzPct val="25000"/>
            </a:pPr>
            <a:r>
              <a:rPr lang="es-AR" sz="3000" b="1" i="0" u="none" strike="noStrike" cap="none" dirty="0" smtClean="0">
                <a:solidFill>
                  <a:srgbClr val="FFFF00"/>
                </a:solidFill>
                <a:latin typeface="Courier New"/>
                <a:ea typeface="Courier New"/>
                <a:cs typeface="Courier New"/>
                <a:sym typeface="Courier New"/>
              </a:rPr>
              <a:t>    </a:t>
            </a:r>
            <a:r>
              <a:rPr lang="es-AR" sz="3000" b="1" i="0" u="none" strike="noStrike" cap="none" dirty="0" err="1" smtClean="0">
                <a:solidFill>
                  <a:srgbClr val="FFFF00"/>
                </a:solidFill>
                <a:latin typeface="Courier New"/>
                <a:ea typeface="Courier New"/>
                <a:cs typeface="Courier New"/>
                <a:sym typeface="Courier New"/>
              </a:rPr>
              <a:t>print</a:t>
            </a:r>
            <a:r>
              <a:rPr lang="es-AR" sz="3000" b="1" i="0" u="none" strike="noStrike" cap="none" dirty="0" smtClean="0">
                <a:solidFill>
                  <a:srgbClr val="FFFF00"/>
                </a:solidFill>
                <a:latin typeface="Courier New"/>
                <a:ea typeface="Courier New"/>
                <a:cs typeface="Courier New"/>
                <a:sym typeface="Courier New"/>
              </a:rPr>
              <a:t>(</a:t>
            </a:r>
            <a:r>
              <a:rPr lang="es-AR" sz="3000" b="1" dirty="0">
                <a:solidFill>
                  <a:srgbClr val="FFFF00"/>
                </a:solidFill>
                <a:latin typeface="Courier New"/>
                <a:ea typeface="Courier New"/>
                <a:cs typeface="Courier New"/>
                <a:sym typeface="Courier New"/>
              </a:rPr>
              <a:t>'</a:t>
            </a:r>
            <a:r>
              <a:rPr lang="es-AR" sz="3000" b="1" i="0" u="none" strike="noStrike" cap="none" dirty="0" smtClean="0">
                <a:solidFill>
                  <a:srgbClr val="FFFF00"/>
                </a:solidFill>
                <a:latin typeface="Courier New"/>
                <a:ea typeface="Courier New"/>
                <a:cs typeface="Courier New"/>
                <a:sym typeface="Courier New"/>
              </a:rPr>
              <a:t>Descomunal</a:t>
            </a:r>
            <a:r>
              <a:rPr lang="es-AR" sz="3000" b="1" dirty="0" smtClean="0">
                <a:solidFill>
                  <a:srgbClr val="FFFF00"/>
                </a:solidFill>
                <a:latin typeface="Courier New"/>
                <a:ea typeface="Courier New"/>
                <a:cs typeface="Courier New"/>
                <a:sym typeface="Courier New"/>
              </a:rPr>
              <a:t>')</a:t>
            </a:r>
            <a:endParaRPr lang="es-AR" sz="3000" b="1" i="0" u="none" strike="noStrike" cap="none" dirty="0">
              <a:solidFill>
                <a:srgbClr val="FFFF00"/>
              </a:solidFill>
              <a:latin typeface="Courier New"/>
              <a:ea typeface="Courier New"/>
              <a:cs typeface="Courier New"/>
              <a:sym typeface="Courier New"/>
            </a:endParaRPr>
          </a:p>
        </p:txBody>
      </p:sp>
      <p:sp>
        <p:nvSpPr>
          <p:cNvPr id="5" name="4 CuadroTexto"/>
          <p:cNvSpPr txBox="1"/>
          <p:nvPr/>
        </p:nvSpPr>
        <p:spPr>
          <a:xfrm>
            <a:off x="12501688" y="122480"/>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6" name="5 CuadroTexto"/>
          <p:cNvSpPr txBox="1"/>
          <p:nvPr/>
        </p:nvSpPr>
        <p:spPr>
          <a:xfrm>
            <a:off x="270554"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Shape 581"/>
          <p:cNvSpPr txBox="1">
            <a:spLocks noGrp="1"/>
          </p:cNvSpPr>
          <p:nvPr>
            <p:ph type="title"/>
          </p:nvPr>
        </p:nvSpPr>
        <p:spPr>
          <a:xfrm>
            <a:off x="812800" y="970235"/>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smtClean="0">
                <a:solidFill>
                  <a:srgbClr val="FFFF00"/>
                </a:solidFill>
                <a:latin typeface="Arial" charset="0"/>
                <a:ea typeface="Arial" charset="0"/>
                <a:cs typeface="Arial" charset="0"/>
                <a:sym typeface="Cabin"/>
              </a:rPr>
              <a:t>Enigmas Multidireccionales</a:t>
            </a:r>
            <a:endParaRPr lang="es-AR" sz="7600" u="none" strike="noStrike" cap="none" dirty="0">
              <a:solidFill>
                <a:srgbClr val="FFFF00"/>
              </a:solidFill>
              <a:latin typeface="Arial" charset="0"/>
              <a:ea typeface="Arial" charset="0"/>
              <a:cs typeface="Arial" charset="0"/>
              <a:sym typeface="Cabin"/>
            </a:endParaRPr>
          </a:p>
        </p:txBody>
      </p:sp>
      <p:sp>
        <p:nvSpPr>
          <p:cNvPr id="582" name="Shape 582"/>
          <p:cNvSpPr txBox="1"/>
          <p:nvPr/>
        </p:nvSpPr>
        <p:spPr>
          <a:xfrm>
            <a:off x="8724425" y="3028950"/>
            <a:ext cx="6410699" cy="40464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9900"/>
                </a:solidFill>
                <a:latin typeface="Courier New"/>
                <a:ea typeface="Courier New"/>
                <a:cs typeface="Courier New"/>
                <a:sym typeface="Courier New"/>
              </a:rPr>
              <a:t>if</a:t>
            </a:r>
            <a:r>
              <a:rPr lang="es-ES" sz="3000" b="1" i="0" u="none" strike="noStrike" cap="none" dirty="0" smtClean="0">
                <a:solidFill>
                  <a:srgbClr val="FF9900"/>
                </a:solidFill>
                <a:latin typeface="Courier New"/>
                <a:ea typeface="Courier New"/>
                <a:cs typeface="Courier New"/>
                <a:sym typeface="Courier New"/>
              </a:rPr>
              <a:t> x &lt; 2 :</a:t>
            </a:r>
          </a:p>
          <a:p>
            <a:pPr lvl="0">
              <a:buClr>
                <a:srgbClr val="FFFF00"/>
              </a:buClr>
              <a:buSzPct val="25000"/>
            </a:pPr>
            <a:r>
              <a:rPr lang="es-ES" sz="3000" b="1" i="0" u="none" strike="noStrike" cap="none" dirty="0" smtClean="0">
                <a:solidFill>
                  <a:srgbClr val="FF9900"/>
                </a:solidFill>
                <a:latin typeface="Courier New"/>
                <a:ea typeface="Courier New"/>
                <a:cs typeface="Courier New"/>
                <a:sym typeface="Courier New"/>
              </a:rPr>
              <a:t>    </a:t>
            </a:r>
            <a:r>
              <a:rPr lang="es-ES" sz="3000" b="1" dirty="0" err="1" smtClean="0">
                <a:solidFill>
                  <a:srgbClr val="FF9900"/>
                </a:solidFill>
                <a:latin typeface="Courier New"/>
                <a:ea typeface="Courier New"/>
                <a:cs typeface="Courier New"/>
                <a:sym typeface="Courier New"/>
              </a:rPr>
              <a:t>print</a:t>
            </a:r>
            <a:r>
              <a:rPr lang="es-ES" sz="3000" b="1" dirty="0">
                <a:solidFill>
                  <a:srgbClr val="FF9900"/>
                </a:solidFill>
                <a:latin typeface="Courier New"/>
                <a:ea typeface="Courier New"/>
                <a:cs typeface="Courier New"/>
                <a:sym typeface="Courier New"/>
              </a:rPr>
              <a:t>('Debajo </a:t>
            </a:r>
            <a:r>
              <a:rPr lang="es-ES" sz="3000" b="1" dirty="0" smtClean="0">
                <a:solidFill>
                  <a:srgbClr val="FF9900"/>
                </a:solidFill>
                <a:latin typeface="Courier New"/>
                <a:ea typeface="Courier New"/>
                <a:cs typeface="Courier New"/>
                <a:sym typeface="Courier New"/>
              </a:rPr>
              <a:t>de </a:t>
            </a:r>
            <a:r>
              <a:rPr lang="es-ES" sz="3000" b="1" dirty="0">
                <a:solidFill>
                  <a:srgbClr val="FF9900"/>
                </a:solidFill>
                <a:latin typeface="Courier New"/>
                <a:ea typeface="Courier New"/>
                <a:cs typeface="Courier New"/>
                <a:sym typeface="Courier New"/>
              </a:rPr>
              <a:t>2')</a:t>
            </a:r>
            <a:endParaRPr lang="es-ES" sz="3000" b="1" i="0" u="none" strike="noStrike" cap="none" dirty="0" smtClean="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9900"/>
                </a:solidFill>
                <a:latin typeface="Courier New"/>
                <a:ea typeface="Courier New"/>
                <a:cs typeface="Courier New"/>
                <a:sym typeface="Courier New"/>
              </a:rPr>
              <a:t>elif</a:t>
            </a:r>
            <a:r>
              <a:rPr lang="es-ES" sz="3000" b="1" i="0" u="none" strike="noStrike" cap="none" dirty="0" smtClean="0">
                <a:solidFill>
                  <a:srgbClr val="FF9900"/>
                </a:solidFill>
                <a:latin typeface="Courier New"/>
                <a:ea typeface="Courier New"/>
                <a:cs typeface="Courier New"/>
                <a:sym typeface="Courier New"/>
              </a:rPr>
              <a:t> x &lt; 20 :</a:t>
            </a:r>
          </a:p>
          <a:p>
            <a:pPr lvl="0">
              <a:buClr>
                <a:srgbClr val="FFFF00"/>
              </a:buClr>
              <a:buSzPct val="25000"/>
            </a:pPr>
            <a:r>
              <a:rPr lang="es-ES" sz="3000" b="1" i="0" u="none" strike="noStrike" cap="none" dirty="0" smtClean="0">
                <a:solidFill>
                  <a:srgbClr val="FF9900"/>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print</a:t>
            </a:r>
            <a:r>
              <a:rPr lang="es-ES" sz="3000" b="1" i="0" u="none" strike="noStrike" cap="none" dirty="0" smtClean="0">
                <a:solidFill>
                  <a:srgbClr val="FF9900"/>
                </a:solidFill>
                <a:latin typeface="Courier New"/>
                <a:ea typeface="Courier New"/>
                <a:cs typeface="Courier New"/>
                <a:sym typeface="Courier New"/>
              </a:rPr>
              <a:t>(</a:t>
            </a:r>
            <a:r>
              <a:rPr lang="es-ES" sz="3000" b="1" dirty="0">
                <a:solidFill>
                  <a:srgbClr val="FF9900"/>
                </a:solidFill>
                <a:latin typeface="Courier New"/>
                <a:ea typeface="Courier New"/>
                <a:cs typeface="Courier New"/>
                <a:sym typeface="Courier New"/>
              </a:rPr>
              <a:t>'</a:t>
            </a:r>
            <a:r>
              <a:rPr lang="es-ES" sz="3000" b="1" i="0" u="none" strike="noStrike" cap="none" dirty="0" smtClean="0">
                <a:solidFill>
                  <a:srgbClr val="FF9900"/>
                </a:solidFill>
                <a:latin typeface="Courier New"/>
                <a:ea typeface="Courier New"/>
                <a:cs typeface="Courier New"/>
                <a:sym typeface="Courier New"/>
              </a:rPr>
              <a:t>Debajo de 20</a:t>
            </a:r>
            <a:r>
              <a:rPr lang="es-ES" sz="3000" b="1" dirty="0" smtClean="0">
                <a:solidFill>
                  <a:srgbClr val="FF9900"/>
                </a:solidFill>
                <a:latin typeface="Courier New"/>
                <a:ea typeface="Courier New"/>
                <a:cs typeface="Courier New"/>
                <a:sym typeface="Courier New"/>
              </a:rPr>
              <a:t>')</a:t>
            </a:r>
            <a:endParaRPr lang="es-ES" sz="3000" b="1" i="0" u="none" strike="noStrike" cap="none" dirty="0" smtClean="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9900"/>
                </a:solidFill>
                <a:latin typeface="Courier New"/>
                <a:ea typeface="Courier New"/>
                <a:cs typeface="Courier New"/>
                <a:sym typeface="Courier New"/>
              </a:rPr>
              <a:t>elif</a:t>
            </a:r>
            <a:r>
              <a:rPr lang="es-ES" sz="3000" b="1" i="0" u="none" strike="noStrike" cap="none" dirty="0" smtClean="0">
                <a:solidFill>
                  <a:srgbClr val="FF9900"/>
                </a:solidFill>
                <a:latin typeface="Courier New"/>
                <a:ea typeface="Courier New"/>
                <a:cs typeface="Courier New"/>
                <a:sym typeface="Courier New"/>
              </a:rPr>
              <a:t> x &lt; 10 : </a:t>
            </a:r>
          </a:p>
          <a:p>
            <a:pPr lvl="0">
              <a:buClr>
                <a:srgbClr val="FFFF00"/>
              </a:buClr>
              <a:buSzPct val="25000"/>
            </a:pPr>
            <a:r>
              <a:rPr lang="es-ES" sz="3000" b="1" i="0" u="none" strike="noStrike" cap="none" dirty="0" smtClean="0">
                <a:solidFill>
                  <a:srgbClr val="FF9900"/>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print</a:t>
            </a:r>
            <a:r>
              <a:rPr lang="es-ES" sz="3000" b="1" i="0" u="none" strike="noStrike" cap="none" dirty="0" smtClean="0">
                <a:solidFill>
                  <a:srgbClr val="FF9900"/>
                </a:solidFill>
                <a:latin typeface="Courier New"/>
                <a:ea typeface="Courier New"/>
                <a:cs typeface="Courier New"/>
                <a:sym typeface="Courier New"/>
              </a:rPr>
              <a:t>(</a:t>
            </a:r>
            <a:r>
              <a:rPr lang="es-ES" sz="3000" b="1" dirty="0">
                <a:solidFill>
                  <a:srgbClr val="FF9900"/>
                </a:solidFill>
                <a:latin typeface="Courier New"/>
                <a:ea typeface="Courier New"/>
                <a:cs typeface="Courier New"/>
                <a:sym typeface="Courier New"/>
              </a:rPr>
              <a:t>'</a:t>
            </a:r>
            <a:r>
              <a:rPr lang="es-ES" sz="3000" b="1" i="0" u="none" strike="noStrike" cap="none" dirty="0" smtClean="0">
                <a:solidFill>
                  <a:srgbClr val="FF9900"/>
                </a:solidFill>
                <a:latin typeface="Courier New"/>
                <a:ea typeface="Courier New"/>
                <a:cs typeface="Courier New"/>
                <a:sym typeface="Courier New"/>
              </a:rPr>
              <a:t>Debajo de 10</a:t>
            </a:r>
            <a:r>
              <a:rPr lang="es-ES" sz="3000" b="1" dirty="0" smtClean="0">
                <a:solidFill>
                  <a:srgbClr val="FF9900"/>
                </a:solidFill>
                <a:latin typeface="Courier New"/>
                <a:ea typeface="Courier New"/>
                <a:cs typeface="Courier New"/>
                <a:sym typeface="Courier New"/>
              </a:rPr>
              <a:t>')</a:t>
            </a:r>
            <a:endParaRPr lang="es-ES" sz="3000" b="1" i="0" u="none" strike="noStrike" cap="none" dirty="0" smtClean="0">
              <a:solidFill>
                <a:srgbClr val="FF99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9900"/>
                </a:solidFill>
                <a:latin typeface="Courier New"/>
                <a:ea typeface="Courier New"/>
                <a:cs typeface="Courier New"/>
                <a:sym typeface="Courier New"/>
              </a:rPr>
              <a:t>else</a:t>
            </a:r>
            <a:r>
              <a:rPr lang="es-ES" sz="3000" b="1" i="0" u="none" strike="noStrike" cap="none" dirty="0" smtClean="0">
                <a:solidFill>
                  <a:srgbClr val="FF9900"/>
                </a:solidFill>
                <a:latin typeface="Courier New"/>
                <a:ea typeface="Courier New"/>
                <a:cs typeface="Courier New"/>
                <a:sym typeface="Courier New"/>
              </a:rPr>
              <a:t> :</a:t>
            </a:r>
          </a:p>
          <a:p>
            <a:pPr lvl="0">
              <a:buClr>
                <a:srgbClr val="FFFF00"/>
              </a:buClr>
              <a:buSzPct val="25000"/>
            </a:pPr>
            <a:r>
              <a:rPr lang="es-ES" sz="3000" b="1" i="0" u="none" strike="noStrike" cap="none" dirty="0" smtClean="0">
                <a:solidFill>
                  <a:srgbClr val="FF9900"/>
                </a:solidFill>
                <a:latin typeface="Courier New"/>
                <a:ea typeface="Courier New"/>
                <a:cs typeface="Courier New"/>
                <a:sym typeface="Courier New"/>
              </a:rPr>
              <a:t>    </a:t>
            </a:r>
            <a:r>
              <a:rPr lang="es-ES" sz="3000" b="1" i="0" u="none" strike="noStrike" cap="none" dirty="0" err="1" smtClean="0">
                <a:solidFill>
                  <a:srgbClr val="FF9900"/>
                </a:solidFill>
                <a:latin typeface="Courier New"/>
                <a:ea typeface="Courier New"/>
                <a:cs typeface="Courier New"/>
                <a:sym typeface="Courier New"/>
              </a:rPr>
              <a:t>print</a:t>
            </a:r>
            <a:r>
              <a:rPr lang="es-ES" sz="3000" b="1" i="0" u="none" strike="noStrike" cap="none" dirty="0" smtClean="0">
                <a:solidFill>
                  <a:srgbClr val="FF9900"/>
                </a:solidFill>
                <a:latin typeface="Courier New"/>
                <a:ea typeface="Courier New"/>
                <a:cs typeface="Courier New"/>
                <a:sym typeface="Courier New"/>
              </a:rPr>
              <a:t>(</a:t>
            </a:r>
            <a:r>
              <a:rPr lang="es-ES" sz="3000" b="1" dirty="0">
                <a:solidFill>
                  <a:srgbClr val="FF9900"/>
                </a:solidFill>
                <a:latin typeface="Courier New"/>
                <a:ea typeface="Courier New"/>
                <a:cs typeface="Courier New"/>
                <a:sym typeface="Courier New"/>
              </a:rPr>
              <a:t>'</a:t>
            </a:r>
            <a:r>
              <a:rPr lang="es-ES" sz="3000" b="1" i="0" u="none" strike="noStrike" cap="none" dirty="0" smtClean="0">
                <a:solidFill>
                  <a:srgbClr val="FF9900"/>
                </a:solidFill>
                <a:latin typeface="Courier New"/>
                <a:ea typeface="Courier New"/>
                <a:cs typeface="Courier New"/>
                <a:sym typeface="Courier New"/>
              </a:rPr>
              <a:t>Otro</a:t>
            </a:r>
            <a:r>
              <a:rPr lang="es-ES" sz="3000" b="1" dirty="0" smtClean="0">
                <a:solidFill>
                  <a:srgbClr val="FF9900"/>
                </a:solidFill>
                <a:latin typeface="Courier New"/>
                <a:ea typeface="Courier New"/>
                <a:cs typeface="Courier New"/>
                <a:sym typeface="Courier New"/>
              </a:rPr>
              <a:t>')</a:t>
            </a:r>
            <a:endParaRPr lang="es-ES" sz="3000" b="1" i="0" u="none" strike="noStrike" cap="none" dirty="0">
              <a:solidFill>
                <a:srgbClr val="FF9900"/>
              </a:solidFill>
              <a:latin typeface="Courier New"/>
              <a:ea typeface="Courier New"/>
              <a:cs typeface="Courier New"/>
              <a:sym typeface="Courier New"/>
            </a:endParaRPr>
          </a:p>
        </p:txBody>
      </p:sp>
      <p:sp>
        <p:nvSpPr>
          <p:cNvPr id="583" name="Shape 583"/>
          <p:cNvSpPr txBox="1"/>
          <p:nvPr/>
        </p:nvSpPr>
        <p:spPr>
          <a:xfrm>
            <a:off x="1404925" y="3854450"/>
            <a:ext cx="6554852" cy="322090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if</a:t>
            </a:r>
            <a:r>
              <a:rPr lang="es-ES" sz="3000" b="1" i="0" u="none" strike="noStrike" cap="none" dirty="0" smtClean="0">
                <a:solidFill>
                  <a:srgbClr val="FFFF00"/>
                </a:solidFill>
                <a:latin typeface="Courier New"/>
                <a:ea typeface="Courier New"/>
                <a:cs typeface="Courier New"/>
                <a:sym typeface="Courier New"/>
              </a:rPr>
              <a:t> x &lt; 2 :</a:t>
            </a:r>
          </a:p>
          <a:p>
            <a:pPr lvl="0">
              <a:buClr>
                <a:srgbClr val="FFFF00"/>
              </a:buClr>
              <a:buSzPct val="25000"/>
            </a:pP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i="0" u="none" strike="noStrike" cap="none" dirty="0" smtClean="0">
                <a:solidFill>
                  <a:srgbClr val="FFFF00"/>
                </a:solidFill>
                <a:latin typeface="Courier New"/>
                <a:ea typeface="Courier New"/>
                <a:cs typeface="Courier New"/>
                <a:sym typeface="Courier New"/>
              </a:rPr>
              <a:t>(</a:t>
            </a:r>
            <a:r>
              <a:rPr lang="es-ES" sz="3000" b="1" dirty="0">
                <a:solidFill>
                  <a:srgbClr val="FFFF00"/>
                </a:solidFill>
                <a:latin typeface="Courier New"/>
                <a:ea typeface="Courier New"/>
                <a:cs typeface="Courier New"/>
                <a:sym typeface="Courier New"/>
              </a:rPr>
              <a:t>'</a:t>
            </a:r>
            <a:r>
              <a:rPr lang="es-ES" sz="3000" b="1" i="0" u="none" strike="noStrike" cap="none" dirty="0" smtClean="0">
                <a:solidFill>
                  <a:srgbClr val="FFFF00"/>
                </a:solidFill>
                <a:latin typeface="Courier New"/>
                <a:ea typeface="Courier New"/>
                <a:cs typeface="Courier New"/>
                <a:sym typeface="Courier New"/>
              </a:rPr>
              <a:t>Debajo de 2</a:t>
            </a:r>
            <a:r>
              <a:rPr lang="es-ES" sz="3000" b="1" dirty="0" smtClean="0">
                <a:solidFill>
                  <a:srgbClr val="FFFF00"/>
                </a:solidFill>
                <a:latin typeface="Courier New"/>
                <a:ea typeface="Courier New"/>
                <a:cs typeface="Courier New"/>
                <a:sym typeface="Courier New"/>
              </a:rPr>
              <a:t>')</a:t>
            </a:r>
            <a:endParaRPr lang="es-ES"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elif</a:t>
            </a:r>
            <a:r>
              <a:rPr lang="es-ES" sz="3000" b="1" i="0" u="none" strike="noStrike" cap="none" dirty="0" smtClean="0">
                <a:solidFill>
                  <a:srgbClr val="FFFF00"/>
                </a:solidFill>
                <a:latin typeface="Courier New"/>
                <a:ea typeface="Courier New"/>
                <a:cs typeface="Courier New"/>
                <a:sym typeface="Courier New"/>
              </a:rPr>
              <a:t> x &gt;= 2 : </a:t>
            </a:r>
          </a:p>
          <a:p>
            <a:pPr lvl="0">
              <a:buClr>
                <a:srgbClr val="FFFF00"/>
              </a:buClr>
              <a:buSzPct val="25000"/>
            </a:pP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i="0" u="none" strike="noStrike" cap="none" dirty="0" smtClean="0">
                <a:solidFill>
                  <a:srgbClr val="FFFF00"/>
                </a:solidFill>
                <a:latin typeface="Courier New"/>
                <a:ea typeface="Courier New"/>
                <a:cs typeface="Courier New"/>
                <a:sym typeface="Courier New"/>
              </a:rPr>
              <a:t>(</a:t>
            </a:r>
            <a:r>
              <a:rPr lang="es-ES" sz="3000" b="1" dirty="0">
                <a:solidFill>
                  <a:srgbClr val="FFFF00"/>
                </a:solidFill>
                <a:latin typeface="Courier New"/>
                <a:ea typeface="Courier New"/>
                <a:cs typeface="Courier New"/>
                <a:sym typeface="Courier New"/>
              </a:rPr>
              <a:t>'</a:t>
            </a:r>
            <a:r>
              <a:rPr lang="es-ES" sz="3000" b="1" i="0" u="none" strike="noStrike" cap="none" dirty="0" smtClean="0">
                <a:solidFill>
                  <a:srgbClr val="FFFF00"/>
                </a:solidFill>
                <a:latin typeface="Courier New"/>
                <a:ea typeface="Courier New"/>
                <a:cs typeface="Courier New"/>
                <a:sym typeface="Courier New"/>
              </a:rPr>
              <a:t>Dos o más</a:t>
            </a:r>
            <a:r>
              <a:rPr lang="es-ES" sz="3000" b="1" dirty="0" smtClean="0">
                <a:solidFill>
                  <a:srgbClr val="FFFF00"/>
                </a:solidFill>
                <a:latin typeface="Courier New"/>
                <a:ea typeface="Courier New"/>
                <a:cs typeface="Courier New"/>
                <a:sym typeface="Courier New"/>
              </a:rPr>
              <a:t>')</a:t>
            </a:r>
            <a:endParaRPr lang="es-ES" sz="3000" b="1" i="0" u="none" strike="noStrike" cap="none" dirty="0" smtClean="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smtClean="0">
                <a:solidFill>
                  <a:srgbClr val="FFFF00"/>
                </a:solidFill>
                <a:latin typeface="Courier New"/>
                <a:ea typeface="Courier New"/>
                <a:cs typeface="Courier New"/>
                <a:sym typeface="Courier New"/>
              </a:rPr>
              <a:t>else</a:t>
            </a:r>
            <a:r>
              <a:rPr lang="es-ES" sz="3000" b="1" i="0" u="none" strike="noStrike" cap="none" dirty="0" smtClean="0">
                <a:solidFill>
                  <a:srgbClr val="FFFF00"/>
                </a:solidFill>
                <a:latin typeface="Courier New"/>
                <a:ea typeface="Courier New"/>
                <a:cs typeface="Courier New"/>
                <a:sym typeface="Courier New"/>
              </a:rPr>
              <a:t> :</a:t>
            </a:r>
          </a:p>
          <a:p>
            <a:pPr lvl="0">
              <a:buClr>
                <a:srgbClr val="FFFF00"/>
              </a:buClr>
              <a:buSzPct val="25000"/>
            </a:pPr>
            <a:r>
              <a:rPr lang="es-ES" sz="3000" b="1" i="0" u="none" strike="noStrike" cap="none" dirty="0" smtClean="0">
                <a:solidFill>
                  <a:srgbClr val="FFFF00"/>
                </a:solidFill>
                <a:latin typeface="Courier New"/>
                <a:ea typeface="Courier New"/>
                <a:cs typeface="Courier New"/>
                <a:sym typeface="Courier New"/>
              </a:rPr>
              <a:t>    </a:t>
            </a:r>
            <a:r>
              <a:rPr lang="es-ES" sz="3000" b="1" i="0" u="none" strike="noStrike" cap="none" dirty="0" err="1" smtClean="0">
                <a:solidFill>
                  <a:srgbClr val="FFFF00"/>
                </a:solidFill>
                <a:latin typeface="Courier New"/>
                <a:ea typeface="Courier New"/>
                <a:cs typeface="Courier New"/>
                <a:sym typeface="Courier New"/>
              </a:rPr>
              <a:t>print</a:t>
            </a:r>
            <a:r>
              <a:rPr lang="es-ES" sz="3000" b="1" i="0" u="none" strike="noStrike" cap="none" dirty="0" smtClean="0">
                <a:solidFill>
                  <a:srgbClr val="FFFF00"/>
                </a:solidFill>
                <a:latin typeface="Courier New"/>
                <a:ea typeface="Courier New"/>
                <a:cs typeface="Courier New"/>
                <a:sym typeface="Courier New"/>
              </a:rPr>
              <a:t>(</a:t>
            </a:r>
            <a:r>
              <a:rPr lang="es-ES" sz="3000" b="1" dirty="0">
                <a:solidFill>
                  <a:srgbClr val="FFFF00"/>
                </a:solidFill>
                <a:latin typeface="Courier New"/>
                <a:ea typeface="Courier New"/>
                <a:cs typeface="Courier New"/>
                <a:sym typeface="Courier New"/>
              </a:rPr>
              <a:t>'</a:t>
            </a:r>
            <a:r>
              <a:rPr lang="es-ES" sz="3000" b="1" i="0" u="none" strike="noStrike" cap="none" dirty="0" smtClean="0">
                <a:solidFill>
                  <a:srgbClr val="FFFF00"/>
                </a:solidFill>
                <a:latin typeface="Courier New"/>
                <a:ea typeface="Courier New"/>
                <a:cs typeface="Courier New"/>
                <a:sym typeface="Courier New"/>
              </a:rPr>
              <a:t>Otro</a:t>
            </a:r>
            <a:r>
              <a:rPr lang="es-ES" sz="3000" b="1" dirty="0" smtClean="0">
                <a:solidFill>
                  <a:srgbClr val="FFFF00"/>
                </a:solidFill>
                <a:latin typeface="Courier New"/>
                <a:ea typeface="Courier New"/>
                <a:cs typeface="Courier New"/>
                <a:sym typeface="Courier New"/>
              </a:rPr>
              <a:t>')</a:t>
            </a:r>
            <a:endParaRPr lang="es-ES" sz="3000" b="1" i="0" u="none" strike="noStrike" cap="none" dirty="0">
              <a:solidFill>
                <a:srgbClr val="FFFF00"/>
              </a:solidFill>
              <a:latin typeface="Courier New"/>
              <a:ea typeface="Courier New"/>
              <a:cs typeface="Courier New"/>
              <a:sym typeface="Courier New"/>
            </a:endParaRPr>
          </a:p>
        </p:txBody>
      </p:sp>
      <p:sp>
        <p:nvSpPr>
          <p:cNvPr id="584" name="Shape 584"/>
          <p:cNvSpPr txBox="1"/>
          <p:nvPr/>
        </p:nvSpPr>
        <p:spPr>
          <a:xfrm>
            <a:off x="925250" y="2539901"/>
            <a:ext cx="6429707" cy="9683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smtClean="0">
                <a:solidFill>
                  <a:srgbClr val="00FF00"/>
                </a:solidFill>
                <a:latin typeface="Arial" charset="0"/>
                <a:ea typeface="Arial" charset="0"/>
                <a:cs typeface="Arial" charset="0"/>
                <a:sym typeface="Cabin"/>
              </a:rPr>
              <a:t>¿Cuál es el que nunca se imprimirá independientemente del valor de x?</a:t>
            </a:r>
            <a:endParaRPr lang="es-AR" sz="3600" u="none" strike="noStrike" cap="none" dirty="0">
              <a:solidFill>
                <a:srgbClr val="00FF00"/>
              </a:solidFill>
              <a:latin typeface="Arial" charset="0"/>
              <a:ea typeface="Arial" charset="0"/>
              <a:cs typeface="Arial" charset="0"/>
              <a:sym typeface="Cabin"/>
            </a:endParaRPr>
          </a:p>
        </p:txBody>
      </p:sp>
      <p:sp>
        <p:nvSpPr>
          <p:cNvPr id="6" name="5 CuadroTexto"/>
          <p:cNvSpPr txBox="1"/>
          <p:nvPr/>
        </p:nvSpPr>
        <p:spPr>
          <a:xfrm>
            <a:off x="12501688" y="122480"/>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7" name="6 CuadroTexto"/>
          <p:cNvSpPr txBox="1"/>
          <p:nvPr/>
        </p:nvSpPr>
        <p:spPr>
          <a:xfrm>
            <a:off x="270554"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dirty="0" smtClean="0">
                <a:solidFill>
                  <a:srgbClr val="FFFF00"/>
                </a:solidFill>
                <a:latin typeface="Arial" charset="0"/>
                <a:ea typeface="Arial" charset="0"/>
                <a:cs typeface="Arial" charset="0"/>
                <a:sym typeface="Cabin"/>
              </a:rPr>
              <a:t>La Estructura </a:t>
            </a:r>
            <a:r>
              <a:rPr lang="es-AR" sz="7600" u="none" strike="noStrike" cap="none" dirty="0" smtClean="0">
                <a:solidFill>
                  <a:srgbClr val="FFFF00"/>
                </a:solidFill>
                <a:latin typeface="Arial" charset="0"/>
                <a:ea typeface="Arial" charset="0"/>
                <a:cs typeface="Arial" charset="0"/>
                <a:sym typeface="Cabin"/>
              </a:rPr>
              <a:t>try / except</a:t>
            </a:r>
            <a:endParaRPr lang="es-AR" sz="7600" u="none" strike="noStrike" cap="none" dirty="0">
              <a:solidFill>
                <a:srgbClr val="FFFF00"/>
              </a:solidFill>
              <a:latin typeface="Arial" charset="0"/>
              <a:ea typeface="Arial" charset="0"/>
              <a:cs typeface="Arial" charset="0"/>
              <a:sym typeface="Cabin"/>
            </a:endParaRPr>
          </a:p>
        </p:txBody>
      </p:sp>
      <p:sp>
        <p:nvSpPr>
          <p:cNvPr id="590" name="Shape 590"/>
          <p:cNvSpPr txBox="1">
            <a:spLocks noGrp="1"/>
          </p:cNvSpPr>
          <p:nvPr>
            <p:ph idx="1"/>
          </p:nvPr>
        </p:nvSpPr>
        <p:spPr>
          <a:xfrm>
            <a:off x="1068490" y="881714"/>
            <a:ext cx="14630400" cy="590206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Usted rodea una sección peligrosa del código con </a:t>
            </a:r>
            <a:r>
              <a:rPr lang="es-AR" sz="3600" b="0" u="none" strike="noStrike" cap="none" dirty="0" smtClean="0">
                <a:solidFill>
                  <a:srgbClr val="00FF00"/>
                </a:solidFill>
                <a:latin typeface="Arial" charset="0"/>
                <a:ea typeface="Arial" charset="0"/>
                <a:cs typeface="Arial" charset="0"/>
                <a:sym typeface="Cabin"/>
              </a:rPr>
              <a:t>try</a:t>
            </a:r>
            <a:r>
              <a:rPr lang="es-AR" sz="3600" b="0" u="none" strike="noStrike" cap="none" dirty="0" smtClean="0">
                <a:solidFill>
                  <a:schemeClr val="lt1"/>
                </a:solidFill>
                <a:latin typeface="Arial" charset="0"/>
                <a:ea typeface="Arial" charset="0"/>
                <a:cs typeface="Arial" charset="0"/>
                <a:sym typeface="Cabin"/>
              </a:rPr>
              <a:t> y </a:t>
            </a:r>
            <a:r>
              <a:rPr lang="es-AR" sz="3600" b="0" u="none" strike="noStrike" cap="none" dirty="0" smtClean="0">
                <a:solidFill>
                  <a:srgbClr val="FF9900"/>
                </a:solidFill>
                <a:latin typeface="Arial" charset="0"/>
                <a:ea typeface="Arial" charset="0"/>
                <a:cs typeface="Arial" charset="0"/>
                <a:sym typeface="Cabin"/>
              </a:rPr>
              <a:t>except</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Si el código en </a:t>
            </a:r>
            <a:r>
              <a:rPr lang="es-AR" sz="3600" b="0" u="none" strike="noStrike" cap="none" dirty="0" smtClean="0">
                <a:solidFill>
                  <a:srgbClr val="00FF00"/>
                </a:solidFill>
                <a:latin typeface="Arial" charset="0"/>
                <a:ea typeface="Arial" charset="0"/>
                <a:cs typeface="Arial" charset="0"/>
                <a:sym typeface="Cabin"/>
              </a:rPr>
              <a:t>try</a:t>
            </a:r>
            <a:r>
              <a:rPr lang="es-AR" sz="3600" b="0" u="none" strike="noStrike" cap="none" dirty="0" smtClean="0">
                <a:solidFill>
                  <a:schemeClr val="lt1"/>
                </a:solidFill>
                <a:latin typeface="Arial" charset="0"/>
                <a:ea typeface="Arial" charset="0"/>
                <a:cs typeface="Arial" charset="0"/>
                <a:sym typeface="Cabin"/>
              </a:rPr>
              <a:t> funciona </a:t>
            </a:r>
            <a:r>
              <a:rPr lang="es-AR" sz="3600" b="0" u="none" strike="noStrike" cap="none" dirty="0" smtClean="0">
                <a:solidFill>
                  <a:schemeClr val="lt1"/>
                </a:solidFill>
                <a:latin typeface="Arial" charset="0"/>
                <a:ea typeface="Arial" charset="0"/>
                <a:cs typeface="Arial" charset="0"/>
                <a:sym typeface="Cabin"/>
              </a:rPr>
              <a:t>– </a:t>
            </a:r>
            <a:r>
              <a:rPr lang="es-AR" sz="3600" b="0" u="none" strike="noStrike" cap="none" dirty="0" smtClean="0">
                <a:solidFill>
                  <a:srgbClr val="FF9900"/>
                </a:solidFill>
                <a:latin typeface="Arial" charset="0"/>
                <a:ea typeface="Arial" charset="0"/>
                <a:cs typeface="Arial" charset="0"/>
                <a:sym typeface="Cabin"/>
              </a:rPr>
              <a:t>except</a:t>
            </a:r>
            <a:r>
              <a:rPr lang="es-AR" sz="3600" b="0" u="none" strike="noStrike" cap="none" dirty="0" smtClean="0">
                <a:solidFill>
                  <a:schemeClr val="lt1"/>
                </a:solidFill>
                <a:latin typeface="Arial" charset="0"/>
                <a:ea typeface="Arial" charset="0"/>
                <a:cs typeface="Arial" charset="0"/>
                <a:sym typeface="Cabin"/>
              </a:rPr>
              <a:t> es omitido</a:t>
            </a:r>
          </a:p>
          <a:p>
            <a:pPr marL="749300" lvl="0" indent="-533400">
              <a:spcBef>
                <a:spcPts val="3500"/>
              </a:spcBef>
              <a:buClr>
                <a:schemeClr val="lt1"/>
              </a:buClr>
              <a:buSzPct val="171000"/>
              <a:buFont typeface="Cabin"/>
              <a:buChar char="•"/>
            </a:pPr>
            <a:r>
              <a:rPr lang="es-AR" sz="3600" b="0" u="none" strike="noStrike" cap="none" dirty="0" smtClean="0">
                <a:solidFill>
                  <a:schemeClr val="lt1"/>
                </a:solidFill>
                <a:latin typeface="Arial" charset="0"/>
                <a:ea typeface="Arial" charset="0"/>
                <a:cs typeface="Arial" charset="0"/>
                <a:sym typeface="Cabin"/>
              </a:rPr>
              <a:t>Si el código en </a:t>
            </a:r>
            <a:r>
              <a:rPr lang="es-AR" sz="3600" b="0" u="none" strike="noStrike" cap="none" dirty="0" smtClean="0">
                <a:solidFill>
                  <a:srgbClr val="00FF00"/>
                </a:solidFill>
                <a:latin typeface="Arial" charset="0"/>
                <a:ea typeface="Arial" charset="0"/>
                <a:cs typeface="Arial" charset="0"/>
                <a:sym typeface="Cabin"/>
              </a:rPr>
              <a:t>try</a:t>
            </a:r>
            <a:r>
              <a:rPr lang="es-AR" sz="3600" b="0" u="none" strike="noStrike" cap="none" dirty="0" smtClean="0">
                <a:solidFill>
                  <a:schemeClr val="lt1"/>
                </a:solidFill>
                <a:latin typeface="Arial" charset="0"/>
                <a:ea typeface="Arial" charset="0"/>
                <a:cs typeface="Arial" charset="0"/>
                <a:sym typeface="Cabin"/>
              </a:rPr>
              <a:t> falla – pasa a la sección </a:t>
            </a:r>
            <a:r>
              <a:rPr lang="es-AR" sz="3600" b="0" u="none" strike="noStrike" cap="none" dirty="0" err="1" smtClean="0">
                <a:solidFill>
                  <a:srgbClr val="FF9900"/>
                </a:solidFill>
                <a:latin typeface="Arial" charset="0"/>
                <a:ea typeface="Arial" charset="0"/>
                <a:cs typeface="Arial" charset="0"/>
                <a:sym typeface="Cabin"/>
              </a:rPr>
              <a:t>except</a:t>
            </a:r>
            <a:r>
              <a:rPr lang="es-AR" sz="3600" b="0" dirty="0">
                <a:solidFill>
                  <a:schemeClr val="lt1"/>
                </a:solidFill>
                <a:latin typeface="Arial" charset="0"/>
                <a:ea typeface="Arial" charset="0"/>
                <a:cs typeface="Arial" charset="0"/>
                <a:sym typeface="Cabin"/>
              </a:rPr>
              <a:t> 5</a:t>
            </a:r>
            <a:endParaRPr lang="es-AR" sz="3600" b="0" u="none" strike="noStrike" cap="none" dirty="0">
              <a:solidFill>
                <a:schemeClr val="lt1"/>
              </a:solidFill>
              <a:latin typeface="Arial" charset="0"/>
              <a:ea typeface="Arial" charset="0"/>
              <a:cs typeface="Arial" charset="0"/>
              <a:sym typeface="Cabin"/>
            </a:endParaRPr>
          </a:p>
        </p:txBody>
      </p:sp>
      <p:sp>
        <p:nvSpPr>
          <p:cNvPr id="4" name="3 CuadroTexto"/>
          <p:cNvSpPr txBox="1"/>
          <p:nvPr/>
        </p:nvSpPr>
        <p:spPr>
          <a:xfrm>
            <a:off x="12501688" y="109033"/>
            <a:ext cx="2723823" cy="432000"/>
          </a:xfrm>
          <a:prstGeom prst="rect">
            <a:avLst/>
          </a:prstGeom>
          <a:solidFill>
            <a:srgbClr val="002060"/>
          </a:solidFill>
        </p:spPr>
        <p:txBody>
          <a:bodyPr wrap="none" rtlCol="0">
            <a:spAutoFit/>
          </a:bodyPr>
          <a:lstStyle/>
          <a:p>
            <a:r>
              <a:rPr lang="es-AR" sz="1800" dirty="0" smtClean="0">
                <a:solidFill>
                  <a:schemeClr val="bg1"/>
                </a:solidFill>
              </a:rPr>
              <a:t>PYTHON PARA TODOS</a:t>
            </a:r>
            <a:endParaRPr lang="es-AR" sz="1800" dirty="0">
              <a:solidFill>
                <a:schemeClr val="bg1"/>
              </a:solidFill>
            </a:endParaRPr>
          </a:p>
        </p:txBody>
      </p:sp>
      <p:sp>
        <p:nvSpPr>
          <p:cNvPr id="5" name="4 CuadroTexto"/>
          <p:cNvSpPr txBox="1"/>
          <p:nvPr/>
        </p:nvSpPr>
        <p:spPr>
          <a:xfrm>
            <a:off x="270554" y="173237"/>
            <a:ext cx="2592000" cy="432000"/>
          </a:xfrm>
          <a:prstGeom prst="rect">
            <a:avLst/>
          </a:prstGeom>
          <a:solidFill>
            <a:srgbClr val="002060"/>
          </a:solidFill>
        </p:spPr>
        <p:txBody>
          <a:bodyPr wrap="none" rtlCol="0">
            <a:spAutoFit/>
          </a:bodyPr>
          <a:lstStyle/>
          <a:p>
            <a:r>
              <a:rPr lang="es-AR" sz="1800" dirty="0" smtClean="0">
                <a:solidFill>
                  <a:schemeClr val="bg1"/>
                </a:solidFill>
              </a:rPr>
              <a:t>Condicional – Parte 2</a:t>
            </a:r>
            <a:endParaRPr lang="es-AR" sz="18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475</TotalTime>
  <Words>1353</Words>
  <Application>Microsoft Office PowerPoint</Application>
  <PresentationFormat>Personalizado</PresentationFormat>
  <Paragraphs>301</Paragraphs>
  <Slides>20</Slides>
  <Notes>19</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071215_powerpoint_template_b</vt:lpstr>
      <vt:lpstr>Más Patrones de Ejecución Condicional</vt:lpstr>
      <vt:lpstr>Visualizar Bloques</vt:lpstr>
      <vt:lpstr>Multidireccional</vt:lpstr>
      <vt:lpstr>Multidireccional</vt:lpstr>
      <vt:lpstr>Multidireccional</vt:lpstr>
      <vt:lpstr>Multidireccional</vt:lpstr>
      <vt:lpstr>Multidireccional</vt:lpstr>
      <vt:lpstr>Enigmas Multidireccionales</vt:lpstr>
      <vt:lpstr>La Estructura try / except</vt:lpstr>
      <vt:lpstr>Presentación de PowerPoint</vt:lpstr>
      <vt:lpstr>Presentación de PowerPoint</vt:lpstr>
      <vt:lpstr>Presentación de PowerPoint</vt:lpstr>
      <vt:lpstr>Presentación de PowerPoint</vt:lpstr>
      <vt:lpstr>Presentación de PowerPoint</vt:lpstr>
      <vt:lpstr>try / except</vt:lpstr>
      <vt:lpstr>Muestra de try / except</vt:lpstr>
      <vt:lpstr>Presentación de PowerPoint</vt:lpstr>
      <vt:lpstr>Presentación de PowerPoint</vt:lpstr>
      <vt:lpstr>Síntesis</vt:lpstr>
      <vt:lpstr>Agradecimientos / Colaboraciones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Execution</dc:title>
  <dc:creator>Usuario</dc:creator>
  <cp:lastModifiedBy>Alicia</cp:lastModifiedBy>
  <cp:revision>126</cp:revision>
  <dcterms:modified xsi:type="dcterms:W3CDTF">2019-06-27T16:33:08Z</dcterms:modified>
</cp:coreProperties>
</file>