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5" r:id="rId22"/>
    <p:sldId id="320" r:id="rId23"/>
    <p:sldId id="307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0" autoAdjust="0"/>
    <p:restoredTop sz="87567" autoAdjust="0"/>
  </p:normalViewPr>
  <p:slideViewPr>
    <p:cSldViewPr snapToGrid="0" snapToObjects="1">
      <p:cViewPr>
        <p:scale>
          <a:sx n="50" d="100"/>
          <a:sy n="50" d="100"/>
        </p:scale>
        <p:origin x="-1152" y="-15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la(s) página(s) de agradecimientos al final. </a:t>
            </a:r>
            <a:endParaRPr lang="es-E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Lenguajes de Bucle:</a:t>
            </a:r>
            <a:b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 </a:t>
            </a:r>
            <a:r>
              <a:rPr lang="es-E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</a:t>
            </a: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Hacemos en los Bucles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4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Nota: Aunque estos ejemplos sean simples, los patrones se aplican a todos los tipos de bucles</a:t>
            </a:r>
            <a:endParaRPr lang="es-ES" sz="48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Creando Bucles </a:t>
            </a:r>
            <a:r>
              <a:rPr lang="es-ES" sz="76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inteligentes</a:t>
            </a:r>
            <a:r>
              <a:rPr lang="es-ES" sz="76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s-E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idx="1"/>
          </p:nvPr>
        </p:nvSpPr>
        <p:spPr>
          <a:xfrm>
            <a:off x="829078" y="1511201"/>
            <a:ext cx="736882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truco consiste en </a:t>
            </a:r>
            <a:r>
              <a:rPr lang="es-E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E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conocer</a:t>
            </a:r>
            <a:r>
              <a:rPr lang="es-E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E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algo acerca del bucle entero cuando está estancado escribiendo código que solo ve una entrada por vez</a:t>
            </a:r>
            <a:endParaRPr lang="es-E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9245600" y="2446020"/>
            <a:ext cx="5080000" cy="136398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Configure algunas variables con los valores iniciales</a:t>
            </a:r>
            <a:endParaRPr lang="es-E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Buscar o hacer algo para cada entrada por separado, que actualice una variable</a:t>
            </a:r>
            <a:endParaRPr lang="es-E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8446770" y="3911600"/>
            <a:ext cx="6518910" cy="67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</a:t>
            </a:r>
            <a:r>
              <a:rPr lang="es-E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objet</a:t>
            </a:r>
            <a:r>
              <a:rPr lang="es-ES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 los datos:</a:t>
            </a:r>
            <a:endParaRPr lang="es-E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9245600" y="7082575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Observe las variables</a:t>
            </a:r>
            <a:endParaRPr lang="es-E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encontrar el mayor valor</a:t>
            </a:r>
            <a:endParaRPr lang="es-ES" sz="76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549817" y="2835250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'Antes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Después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177401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</a:t>
            </a:r>
            <a:r>
              <a:rPr lang="en-US" sz="3000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ués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6793482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Creamos una </a:t>
            </a:r>
            <a:r>
              <a:rPr lang="es-ES" sz="3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contenga el mayor valor que se haya visto</a:t>
            </a:r>
            <a:r>
              <a:rPr lang="es-ES" sz="3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hasta </a:t>
            </a:r>
            <a:r>
              <a:rPr lang="es-ES" sz="3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ahora (</a:t>
            </a:r>
            <a:r>
              <a:rPr lang="es-ES" sz="3000" dirty="0" err="1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r>
              <a:rPr lang="es-ES" sz="3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 el </a:t>
            </a:r>
            <a:r>
              <a:rPr lang="es-ES" sz="30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número actual que estamos buscando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más grande, entonces será el nuevo </a:t>
            </a:r>
            <a:r>
              <a:rPr lang="es-ES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mayor valor que se haya visto hasta ahora (</a:t>
            </a:r>
            <a:r>
              <a:rPr lang="es-ES" sz="3000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r>
              <a:rPr lang="es-ES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s-E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Lenguaje</a:t>
            </a:r>
            <a:r>
              <a:rPr lang="es-E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de Bucle</a:t>
            </a:r>
            <a:endParaRPr lang="es-E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 b="1" dirty="0" smtClean="0">
                <a:solidFill>
                  <a:srgbClr val="FFFF00"/>
                </a:solidFill>
              </a:rPr>
              <a:t>Agradecimientos / Colaboraciones</a:t>
            </a:r>
            <a:endParaRPr lang="es-ES" sz="3600" b="1" dirty="0">
              <a:solidFill>
                <a:srgbClr val="FFFF00"/>
              </a:solidFill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Estas diapositivas están protegidas por derechos de autor 2010-  Charles R. Severance (</a:t>
            </a:r>
            <a:r>
              <a:rPr lang="es-ES" sz="1800" u="sng" dirty="0" smtClean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s-ES" sz="1800" dirty="0" smtClean="0">
                <a:solidFill>
                  <a:srgbClr val="FFFFFF"/>
                </a:solidFill>
              </a:rPr>
              <a:t>) de la Facultad de Información de la Universidad de Michigan y </a:t>
            </a:r>
            <a:r>
              <a:rPr lang="es-ES" sz="1800" u="sng" dirty="0" smtClean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s-ES" sz="1800" dirty="0">
                <a:solidFill>
                  <a:srgbClr val="FFFFFF"/>
                </a:solidFill>
              </a:rPr>
              <a:t>, y se ponen a disposición bajo licencia de Creative Commons Attribution 4.0. Por favor, conserve esta última diapositiva en </a:t>
            </a:r>
            <a:r>
              <a:rPr lang="es-ES" sz="1800" dirty="0" smtClean="0">
                <a:solidFill>
                  <a:srgbClr val="FFFFFF"/>
                </a:solidFill>
              </a:rPr>
              <a:t>todas las copias del documento para cumplir con los requisitos de atribución de la licencia. Si realiza algún cambio, agregue su nombre y el de su organización a la lista de colaboradores en esta página cuando republique los materiales.</a:t>
            </a:r>
          </a:p>
          <a:p>
            <a:pPr lvl="0" rtl="0">
              <a:spcBef>
                <a:spcPts val="0"/>
              </a:spcBef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lvl="0"/>
            <a:r>
              <a:rPr lang="es-ES" sz="1800" dirty="0" smtClean="0">
                <a:solidFill>
                  <a:srgbClr val="FFFFFF"/>
                </a:solidFill>
              </a:rPr>
              <a:t>Desarrollo inicial: Charles Severance, Facultad de Información de la Universidad de Michigan</a:t>
            </a:r>
          </a:p>
          <a:p>
            <a:pPr lvl="0" rtl="0">
              <a:spcBef>
                <a:spcPts val="0"/>
              </a:spcBef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… Ingrese nuevos colaboradores y traductores aquí</a:t>
            </a:r>
            <a:endParaRPr lang="es-ES" sz="1800" dirty="0">
              <a:solidFill>
                <a:srgbClr val="FFFFFF"/>
              </a:solidFill>
            </a:endParaRP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7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Iteración de un conjunto</a:t>
            </a:r>
            <a:endParaRPr lang="es-E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420525" y="3293550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'Antes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Después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706700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</a:t>
            </a:r>
            <a:endParaRPr lang="es-E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7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s-E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número mayor?</a:t>
            </a:r>
            <a:endParaRPr lang="en-US" sz="7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474743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4621</TotalTime>
  <Words>756</Words>
  <Application>Microsoft Office PowerPoint</Application>
  <PresentationFormat>Personalizado</PresentationFormat>
  <Paragraphs>151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150831 Lung MOOC Hayman Early Stage Definitive_JK-090815</vt:lpstr>
      <vt:lpstr>Lenguajes de Bucle: Lo Que Hacemos en los Bucles Nota: Aunque estos ejemplos sean simples, los patrones se aplican a todos los tipos de bucles</vt:lpstr>
      <vt:lpstr>Creando Bucles “inteligentes”</vt:lpstr>
      <vt:lpstr>Iteración de un conjunto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¿Cuál es el número mayor?</vt:lpstr>
      <vt:lpstr>Para encontrar el mayor valor</vt:lpstr>
      <vt:lpstr>Más Lenguajes de Bucle</vt:lpstr>
      <vt:lpstr>Agradecimientos / Colaboraciones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Nancy</dc:creator>
  <cp:lastModifiedBy>Alicia</cp:lastModifiedBy>
  <cp:revision>71</cp:revision>
  <dcterms:modified xsi:type="dcterms:W3CDTF">2019-06-27T16:51:00Z</dcterms:modified>
</cp:coreProperties>
</file>