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82AF7E4-81F8-4F01-8166-13D4B4872EBB}" type="datetimeFigureOut">
              <a:rPr lang="en-US" smtClean="0"/>
              <a:pPr/>
              <a:t>12/24/2008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446C92-99EF-4975-BD10-C81D6E994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9" Type="http://schemas.openxmlformats.org/officeDocument/2006/relationships/image" Target="../media/image40.wmf"/><Relationship Id="rId3" Type="http://schemas.openxmlformats.org/officeDocument/2006/relationships/image" Target="../media/image4.png"/><Relationship Id="rId21" Type="http://schemas.openxmlformats.org/officeDocument/2006/relationships/image" Target="../media/image22.wmf"/><Relationship Id="rId34" Type="http://schemas.openxmlformats.org/officeDocument/2006/relationships/image" Target="../media/image35.jpe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38" Type="http://schemas.openxmlformats.org/officeDocument/2006/relationships/image" Target="../media/image39.wmf"/><Relationship Id="rId46" Type="http://schemas.openxmlformats.org/officeDocument/2006/relationships/image" Target="../media/image47.pn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41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5.wmf"/><Relationship Id="rId32" Type="http://schemas.openxmlformats.org/officeDocument/2006/relationships/image" Target="../media/image33.png"/><Relationship Id="rId37" Type="http://schemas.openxmlformats.org/officeDocument/2006/relationships/image" Target="../media/image38.wmf"/><Relationship Id="rId40" Type="http://schemas.openxmlformats.org/officeDocument/2006/relationships/image" Target="../media/image41.wmf"/><Relationship Id="rId45" Type="http://schemas.openxmlformats.org/officeDocument/2006/relationships/image" Target="../media/image46.wmf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23" Type="http://schemas.openxmlformats.org/officeDocument/2006/relationships/image" Target="../media/image24.wmf"/><Relationship Id="rId28" Type="http://schemas.openxmlformats.org/officeDocument/2006/relationships/image" Target="../media/image29.png"/><Relationship Id="rId36" Type="http://schemas.openxmlformats.org/officeDocument/2006/relationships/image" Target="../media/image37.wmf"/><Relationship Id="rId10" Type="http://schemas.openxmlformats.org/officeDocument/2006/relationships/image" Target="../media/image11.jpeg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4" Type="http://schemas.openxmlformats.org/officeDocument/2006/relationships/image" Target="../media/image45.wmf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35" Type="http://schemas.openxmlformats.org/officeDocument/2006/relationships/image" Target="../media/image36.wmf"/><Relationship Id="rId43" Type="http://schemas.openxmlformats.org/officeDocument/2006/relationships/image" Target="../media/image44.jpeg"/><Relationship Id="rId48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jpeg"/><Relationship Id="rId18" Type="http://schemas.openxmlformats.org/officeDocument/2006/relationships/image" Target="../media/image66.png"/><Relationship Id="rId26" Type="http://schemas.openxmlformats.org/officeDocument/2006/relationships/image" Target="../media/image74.wmf"/><Relationship Id="rId39" Type="http://schemas.openxmlformats.org/officeDocument/2006/relationships/image" Target="../media/image87.wmf"/><Relationship Id="rId3" Type="http://schemas.openxmlformats.org/officeDocument/2006/relationships/image" Target="../media/image51.jpeg"/><Relationship Id="rId21" Type="http://schemas.openxmlformats.org/officeDocument/2006/relationships/image" Target="../media/image69.jpeg"/><Relationship Id="rId34" Type="http://schemas.openxmlformats.org/officeDocument/2006/relationships/image" Target="../media/image82.wmf"/><Relationship Id="rId42" Type="http://schemas.openxmlformats.org/officeDocument/2006/relationships/image" Target="../media/image90.png"/><Relationship Id="rId47" Type="http://schemas.openxmlformats.org/officeDocument/2006/relationships/image" Target="../media/image95.png"/><Relationship Id="rId50" Type="http://schemas.openxmlformats.org/officeDocument/2006/relationships/image" Target="../media/image98.png"/><Relationship Id="rId7" Type="http://schemas.openxmlformats.org/officeDocument/2006/relationships/image" Target="../media/image55.jpeg"/><Relationship Id="rId12" Type="http://schemas.openxmlformats.org/officeDocument/2006/relationships/image" Target="../media/image60.jpeg"/><Relationship Id="rId17" Type="http://schemas.openxmlformats.org/officeDocument/2006/relationships/image" Target="../media/image65.png"/><Relationship Id="rId25" Type="http://schemas.openxmlformats.org/officeDocument/2006/relationships/image" Target="../media/image73.wmf"/><Relationship Id="rId33" Type="http://schemas.openxmlformats.org/officeDocument/2006/relationships/image" Target="../media/image81.jpeg"/><Relationship Id="rId38" Type="http://schemas.openxmlformats.org/officeDocument/2006/relationships/image" Target="../media/image86.wmf"/><Relationship Id="rId46" Type="http://schemas.openxmlformats.org/officeDocument/2006/relationships/image" Target="../media/image94.png"/><Relationship Id="rId2" Type="http://schemas.openxmlformats.org/officeDocument/2006/relationships/image" Target="../media/image50.wmf"/><Relationship Id="rId16" Type="http://schemas.openxmlformats.org/officeDocument/2006/relationships/image" Target="../media/image64.jpeg"/><Relationship Id="rId20" Type="http://schemas.openxmlformats.org/officeDocument/2006/relationships/image" Target="../media/image68.png"/><Relationship Id="rId29" Type="http://schemas.openxmlformats.org/officeDocument/2006/relationships/image" Target="../media/image77.wmf"/><Relationship Id="rId41" Type="http://schemas.openxmlformats.org/officeDocument/2006/relationships/image" Target="../media/image8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11" Type="http://schemas.openxmlformats.org/officeDocument/2006/relationships/image" Target="../media/image59.jpeg"/><Relationship Id="rId24" Type="http://schemas.openxmlformats.org/officeDocument/2006/relationships/image" Target="../media/image72.wmf"/><Relationship Id="rId32" Type="http://schemas.openxmlformats.org/officeDocument/2006/relationships/image" Target="../media/image80.wmf"/><Relationship Id="rId37" Type="http://schemas.openxmlformats.org/officeDocument/2006/relationships/image" Target="../media/image85.wmf"/><Relationship Id="rId40" Type="http://schemas.openxmlformats.org/officeDocument/2006/relationships/image" Target="../media/image88.wmf"/><Relationship Id="rId45" Type="http://schemas.openxmlformats.org/officeDocument/2006/relationships/image" Target="../media/image93.png"/><Relationship Id="rId5" Type="http://schemas.openxmlformats.org/officeDocument/2006/relationships/image" Target="../media/image53.jpeg"/><Relationship Id="rId15" Type="http://schemas.openxmlformats.org/officeDocument/2006/relationships/image" Target="../media/image63.wmf"/><Relationship Id="rId23" Type="http://schemas.openxmlformats.org/officeDocument/2006/relationships/image" Target="../media/image71.wmf"/><Relationship Id="rId28" Type="http://schemas.openxmlformats.org/officeDocument/2006/relationships/image" Target="../media/image76.wmf"/><Relationship Id="rId36" Type="http://schemas.openxmlformats.org/officeDocument/2006/relationships/image" Target="../media/image84.wmf"/><Relationship Id="rId49" Type="http://schemas.openxmlformats.org/officeDocument/2006/relationships/image" Target="../media/image97.jpeg"/><Relationship Id="rId10" Type="http://schemas.openxmlformats.org/officeDocument/2006/relationships/image" Target="../media/image58.jpeg"/><Relationship Id="rId19" Type="http://schemas.openxmlformats.org/officeDocument/2006/relationships/image" Target="../media/image67.jpeg"/><Relationship Id="rId31" Type="http://schemas.openxmlformats.org/officeDocument/2006/relationships/image" Target="../media/image79.jpeg"/><Relationship Id="rId44" Type="http://schemas.openxmlformats.org/officeDocument/2006/relationships/image" Target="../media/image92.wmf"/><Relationship Id="rId4" Type="http://schemas.openxmlformats.org/officeDocument/2006/relationships/image" Target="../media/image52.wmf"/><Relationship Id="rId9" Type="http://schemas.openxmlformats.org/officeDocument/2006/relationships/image" Target="../media/image57.jpeg"/><Relationship Id="rId14" Type="http://schemas.openxmlformats.org/officeDocument/2006/relationships/image" Target="../media/image62.wmf"/><Relationship Id="rId22" Type="http://schemas.openxmlformats.org/officeDocument/2006/relationships/image" Target="../media/image70.wmf"/><Relationship Id="rId27" Type="http://schemas.openxmlformats.org/officeDocument/2006/relationships/image" Target="../media/image75.wmf"/><Relationship Id="rId30" Type="http://schemas.openxmlformats.org/officeDocument/2006/relationships/image" Target="../media/image78.wmf"/><Relationship Id="rId35" Type="http://schemas.openxmlformats.org/officeDocument/2006/relationships/image" Target="../media/image83.wmf"/><Relationship Id="rId43" Type="http://schemas.openxmlformats.org/officeDocument/2006/relationships/image" Target="../media/image91.wmf"/><Relationship Id="rId48" Type="http://schemas.openxmlformats.org/officeDocument/2006/relationships/image" Target="../media/image96.wmf"/><Relationship Id="rId8" Type="http://schemas.openxmlformats.org/officeDocument/2006/relationships/image" Target="../media/image5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Memory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43200"/>
            <a:ext cx="2537841" cy="60043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Picture 53" descr="C:\Documents and Settings\shogie\Local Settings\Temporary Internet Files\Content.IE5\1N5ORXVO\MPj0435899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413248"/>
            <a:ext cx="1444752" cy="1444752"/>
          </a:xfrm>
          <a:prstGeom prst="rect">
            <a:avLst/>
          </a:prstGeom>
          <a:noFill/>
        </p:spPr>
      </p:pic>
      <p:pic>
        <p:nvPicPr>
          <p:cNvPr id="1071" name="Picture 47" descr="C:\Documents and Settings\shogie\Local Settings\Temporary Internet Files\Content.IE5\OLOECJH5\MCj0433897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962400"/>
            <a:ext cx="1704975" cy="1704975"/>
          </a:xfrm>
          <a:prstGeom prst="rect">
            <a:avLst/>
          </a:prstGeom>
          <a:noFill/>
        </p:spPr>
      </p:pic>
      <p:pic>
        <p:nvPicPr>
          <p:cNvPr id="1068" name="Picture 44" descr="C:\Documents and Settings\shogie\Local Settings\Temporary Internet Files\Content.IE5\1N5ORXVO\MPj0262744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962400"/>
            <a:ext cx="1370454" cy="911352"/>
          </a:xfrm>
          <a:prstGeom prst="rect">
            <a:avLst/>
          </a:prstGeom>
          <a:noFill/>
        </p:spPr>
      </p:pic>
      <p:pic>
        <p:nvPicPr>
          <p:cNvPr id="1066" name="Picture 42" descr="C:\Documents and Settings\shogie\Local Settings\Temporary Internet Files\Content.IE5\VG8WX1G1\MPj0405400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4191000"/>
            <a:ext cx="2240280" cy="1600200"/>
          </a:xfrm>
          <a:prstGeom prst="rect">
            <a:avLst/>
          </a:prstGeom>
          <a:noFill/>
        </p:spPr>
      </p:pic>
      <p:pic>
        <p:nvPicPr>
          <p:cNvPr id="1061" name="Picture 37" descr="C:\Documents and Settings\shogie\Local Settings\Temporary Internet Files\Content.IE5\546D1FKQ\MPj04309360000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52400" y="4343400"/>
            <a:ext cx="1938985" cy="1290637"/>
          </a:xfrm>
          <a:prstGeom prst="rect">
            <a:avLst/>
          </a:prstGeom>
          <a:noFill/>
        </p:spPr>
      </p:pic>
      <p:pic>
        <p:nvPicPr>
          <p:cNvPr id="1060" name="Picture 36" descr="C:\Documents and Settings\shogie\Local Settings\Temporary Internet Files\Content.IE5\VG8WX1G1\MPj0430952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3505200"/>
            <a:ext cx="1330523" cy="1524000"/>
          </a:xfrm>
          <a:prstGeom prst="rect">
            <a:avLst/>
          </a:prstGeom>
          <a:noFill/>
        </p:spPr>
      </p:pic>
      <p:pic>
        <p:nvPicPr>
          <p:cNvPr id="1055" name="Picture 31" descr="C:\Documents and Settings\shogie\Local Settings\Temporary Internet Files\Content.IE5\4SWA0YZK\MPj04330980000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1905000"/>
            <a:ext cx="1340249" cy="2057400"/>
          </a:xfrm>
          <a:prstGeom prst="rect">
            <a:avLst/>
          </a:prstGeom>
          <a:noFill/>
        </p:spPr>
      </p:pic>
      <p:pic>
        <p:nvPicPr>
          <p:cNvPr id="1058" name="Picture 34" descr="C:\Documents and Settings\shogie\Local Settings\Temporary Internet Files\Content.IE5\G8CFB2WS\MPj04393570000[1]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0" y="1905000"/>
            <a:ext cx="1828800" cy="1828800"/>
          </a:xfrm>
          <a:prstGeom prst="rect">
            <a:avLst/>
          </a:prstGeom>
          <a:noFill/>
        </p:spPr>
      </p:pic>
      <p:pic>
        <p:nvPicPr>
          <p:cNvPr id="1043" name="Picture 19" descr="C:\Documents and Settings\shogie\Local Settings\Temporary Internet Files\Content.IE5\OLOECJH5\MPj04392960000[1]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34200" y="2057400"/>
            <a:ext cx="2476500" cy="1651000"/>
          </a:xfrm>
          <a:prstGeom prst="rect">
            <a:avLst/>
          </a:prstGeom>
          <a:noFill/>
        </p:spPr>
      </p:pic>
      <p:pic>
        <p:nvPicPr>
          <p:cNvPr id="1042" name="Picture 18" descr="C:\Documents and Settings\shogie\Local Settings\Temporary Internet Files\Content.IE5\402NK9P1\MPj04305800000[1]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0800000" flipV="1">
            <a:off x="5715000" y="1066800"/>
            <a:ext cx="1752600" cy="1163836"/>
          </a:xfrm>
          <a:prstGeom prst="rect">
            <a:avLst/>
          </a:prstGeom>
          <a:noFill/>
        </p:spPr>
      </p:pic>
      <p:pic>
        <p:nvPicPr>
          <p:cNvPr id="1041" name="Picture 17" descr="C:\Documents and Settings\shogie\Local Settings\Temporary Internet Files\Content.IE5\9Y3B96VW\MPj04305460000[1]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2438400"/>
            <a:ext cx="2209800" cy="1472625"/>
          </a:xfrm>
          <a:prstGeom prst="rect">
            <a:avLst/>
          </a:prstGeom>
          <a:noFill/>
        </p:spPr>
      </p:pic>
      <p:pic>
        <p:nvPicPr>
          <p:cNvPr id="1028" name="Picture 4" descr="C:\Documents and Settings\shogie\Local Settings\Temporary Internet Files\Content.IE5\1N5ORXVO\MPj04310190000[1]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" y="1371600"/>
            <a:ext cx="1371600" cy="1371600"/>
          </a:xfrm>
          <a:prstGeom prst="rect">
            <a:avLst/>
          </a:prstGeom>
          <a:noFill/>
        </p:spPr>
      </p:pic>
      <p:pic>
        <p:nvPicPr>
          <p:cNvPr id="1027" name="Picture 3" descr="C:\Documents and Settings\shogie\Local Settings\Temporary Internet Files\Content.IE5\H8P7S6OU\MPj04383210000[1]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" y="0"/>
            <a:ext cx="2643809" cy="1447800"/>
          </a:xfrm>
          <a:prstGeom prst="rect">
            <a:avLst/>
          </a:prstGeom>
          <a:noFill/>
        </p:spPr>
      </p:pic>
      <p:pic>
        <p:nvPicPr>
          <p:cNvPr id="1029" name="Picture 5" descr="C:\Documents and Settings\shogie\Local Settings\Temporary Internet Files\Content.IE5\MKPM0RZE\MPj04384420000[1]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00782" y="0"/>
            <a:ext cx="1243218" cy="1066800"/>
          </a:xfrm>
          <a:prstGeom prst="rect">
            <a:avLst/>
          </a:prstGeom>
          <a:noFill/>
        </p:spPr>
      </p:pic>
      <p:pic>
        <p:nvPicPr>
          <p:cNvPr id="1030" name="Picture 6" descr="C:\Documents and Settings\shogie\Local Settings\Temporary Internet Files\Content.IE5\9Y3B96VW\MPj04395210000[1]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41517" y="990600"/>
            <a:ext cx="1602483" cy="1069848"/>
          </a:xfrm>
          <a:prstGeom prst="rect">
            <a:avLst/>
          </a:prstGeom>
          <a:noFill/>
        </p:spPr>
      </p:pic>
      <p:pic>
        <p:nvPicPr>
          <p:cNvPr id="1031" name="Picture 7" descr="C:\Documents and Settings\shogie\Local Settings\Temporary Internet Files\Content.IE5\546D1FKQ\MCj04127120000[1].wmf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590800" y="0"/>
            <a:ext cx="1642450" cy="1346774"/>
          </a:xfrm>
          <a:prstGeom prst="rect">
            <a:avLst/>
          </a:prstGeom>
          <a:noFill/>
        </p:spPr>
      </p:pic>
      <p:pic>
        <p:nvPicPr>
          <p:cNvPr id="1032" name="Picture 8" descr="C:\Documents and Settings\shogie\Local Settings\Temporary Internet Files\Content.IE5\9Y3B96VW\MCj02927520000[1].wmf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362200" y="1143000"/>
            <a:ext cx="1032186" cy="596036"/>
          </a:xfrm>
          <a:prstGeom prst="rect">
            <a:avLst/>
          </a:prstGeom>
          <a:noFill/>
        </p:spPr>
      </p:pic>
      <p:pic>
        <p:nvPicPr>
          <p:cNvPr id="1033" name="Picture 9" descr="C:\Program Files\Microsoft Office\MEDIA\CAGCAT10\j0183168.wmf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858000" y="152400"/>
            <a:ext cx="874319" cy="766238"/>
          </a:xfrm>
          <a:prstGeom prst="rect">
            <a:avLst/>
          </a:prstGeom>
          <a:noFill/>
        </p:spPr>
      </p:pic>
      <p:pic>
        <p:nvPicPr>
          <p:cNvPr id="1034" name="Picture 10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1447800" y="1676400"/>
            <a:ext cx="1279401" cy="803300"/>
          </a:xfrm>
          <a:prstGeom prst="rect">
            <a:avLst/>
          </a:prstGeom>
          <a:noFill/>
        </p:spPr>
      </p:pic>
      <p:pic>
        <p:nvPicPr>
          <p:cNvPr id="1035" name="Picture 11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3352800" y="914400"/>
            <a:ext cx="1052466" cy="1119160"/>
          </a:xfrm>
          <a:prstGeom prst="rect">
            <a:avLst/>
          </a:prstGeom>
          <a:noFill/>
        </p:spPr>
      </p:pic>
      <p:pic>
        <p:nvPicPr>
          <p:cNvPr id="1036" name="Picture 12" descr="C:\Program Files\Microsoft Office\MEDIA\CAGCAT10\j0281904.wmf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4191000" y="-152400"/>
            <a:ext cx="1369772" cy="1294969"/>
          </a:xfrm>
          <a:prstGeom prst="rect">
            <a:avLst/>
          </a:prstGeom>
          <a:noFill/>
        </p:spPr>
      </p:pic>
      <p:pic>
        <p:nvPicPr>
          <p:cNvPr id="1037" name="Picture 13" descr="C:\Program Files\Microsoft Office\MEDIA\CAGCAT10\j0293240.wmf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-304800" y="2133600"/>
            <a:ext cx="989305" cy="729843"/>
          </a:xfrm>
          <a:prstGeom prst="rect">
            <a:avLst/>
          </a:prstGeom>
          <a:noFill/>
        </p:spPr>
      </p:pic>
      <p:pic>
        <p:nvPicPr>
          <p:cNvPr id="1038" name="Picture 14" descr="C:\Program Files\Microsoft Office\MEDIA\CAGCAT10\j0304933.wmf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5486400" y="0"/>
            <a:ext cx="1408637" cy="1291133"/>
          </a:xfrm>
          <a:prstGeom prst="rect">
            <a:avLst/>
          </a:prstGeom>
          <a:noFill/>
        </p:spPr>
      </p:pic>
      <p:pic>
        <p:nvPicPr>
          <p:cNvPr id="1039" name="Picture 15" descr="C:\Program Files\Microsoft Office\MEDIA\CAGCAT10\j0335112.wmf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4267200" y="1447800"/>
            <a:ext cx="1057199" cy="1057199"/>
          </a:xfrm>
          <a:prstGeom prst="rect">
            <a:avLst/>
          </a:prstGeom>
          <a:noFill/>
        </p:spPr>
      </p:pic>
      <p:sp>
        <p:nvSpPr>
          <p:cNvPr id="1040" name="Litebulb"/>
          <p:cNvSpPr>
            <a:spLocks noEditPoints="1" noChangeArrowheads="1"/>
          </p:cNvSpPr>
          <p:nvPr/>
        </p:nvSpPr>
        <p:spPr bwMode="auto">
          <a:xfrm>
            <a:off x="8077200" y="1676400"/>
            <a:ext cx="1066800" cy="20050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C:\Documents and Settings\shogie\Local Settings\Temporary Internet Files\Content.IE5\VG8WX1G1\MCj04259280000[1].wmf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590800" y="1752600"/>
            <a:ext cx="1175471" cy="1303337"/>
          </a:xfrm>
          <a:prstGeom prst="rect">
            <a:avLst/>
          </a:prstGeom>
          <a:noFill/>
        </p:spPr>
      </p:pic>
      <p:pic>
        <p:nvPicPr>
          <p:cNvPr id="1046" name="Picture 22" descr="C:\Documents and Settings\shogie\Local Settings\Temporary Internet Files\Content.IE5\VG8WX1G1\MCj04136180000[1].wmf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3505200" y="1981200"/>
            <a:ext cx="1734382" cy="1336895"/>
          </a:xfrm>
          <a:prstGeom prst="rect">
            <a:avLst/>
          </a:prstGeom>
          <a:noFill/>
        </p:spPr>
      </p:pic>
      <p:pic>
        <p:nvPicPr>
          <p:cNvPr id="1047" name="Picture 23" descr="C:\Documents and Settings\shogie\Local Settings\Temporary Internet Files\Content.IE5\546D1FKQ\MCj04368990000[1].pn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5257800" y="2133600"/>
            <a:ext cx="1009650" cy="1009650"/>
          </a:xfrm>
          <a:prstGeom prst="rect">
            <a:avLst/>
          </a:prstGeom>
          <a:noFill/>
        </p:spPr>
      </p:pic>
      <p:pic>
        <p:nvPicPr>
          <p:cNvPr id="1054" name="Picture 30" descr="C:\Documents and Settings\shogie\Local Settings\Temporary Internet Files\Content.IE5\VBFDV2QV\MCj04355460000[1].wmf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2743200" y="2971800"/>
            <a:ext cx="1771650" cy="1066800"/>
          </a:xfrm>
          <a:prstGeom prst="rect">
            <a:avLst/>
          </a:prstGeom>
          <a:noFill/>
        </p:spPr>
      </p:pic>
      <p:pic>
        <p:nvPicPr>
          <p:cNvPr id="1056" name="Picture 32" descr="C:\Documents and Settings\shogie\Local Settings\Temporary Internet Files\Content.IE5\O1TN8MBA\MCj04174400000[1].wmf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0" y="3200400"/>
            <a:ext cx="1954073" cy="1594714"/>
          </a:xfrm>
          <a:prstGeom prst="rect">
            <a:avLst/>
          </a:prstGeom>
          <a:noFill/>
        </p:spPr>
      </p:pic>
      <p:pic>
        <p:nvPicPr>
          <p:cNvPr id="1059" name="Picture 35" descr="C:\Documents and Settings\shogie\Local Settings\Temporary Internet Files\Content.IE5\MKPM0RZE\MCj04060700000[1].wmf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4114800" y="3124200"/>
            <a:ext cx="1039604" cy="1225550"/>
          </a:xfrm>
          <a:prstGeom prst="rect">
            <a:avLst/>
          </a:prstGeom>
          <a:noFill/>
        </p:spPr>
      </p:pic>
      <p:pic>
        <p:nvPicPr>
          <p:cNvPr id="1062" name="Picture 38" descr="C:\Documents and Settings\shogie\Local Settings\Temporary Internet Files\Content.IE5\708I6TE5\MCj04392230000[1].pn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629400" y="2895600"/>
            <a:ext cx="914400" cy="914400"/>
          </a:xfrm>
          <a:prstGeom prst="rect">
            <a:avLst/>
          </a:prstGeom>
          <a:noFill/>
        </p:spPr>
      </p:pic>
      <p:pic>
        <p:nvPicPr>
          <p:cNvPr id="1063" name="Picture 39" descr="C:\Program Files\Microsoft Office\MEDIA\CAGCAT10\j0215086.wmf"/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flipH="1">
            <a:off x="2819400" y="3810000"/>
            <a:ext cx="635887" cy="995126"/>
          </a:xfrm>
          <a:prstGeom prst="rect">
            <a:avLst/>
          </a:prstGeom>
          <a:noFill/>
        </p:spPr>
      </p:pic>
      <p:pic>
        <p:nvPicPr>
          <p:cNvPr id="1065" name="Picture 41" descr="C:\Documents and Settings\shogie\Local Settings\Temporary Internet Files\Content.IE5\1N5ORXVO\MPj04310180000[1].jp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1600200" y="4648200"/>
            <a:ext cx="1371600" cy="1371600"/>
          </a:xfrm>
          <a:prstGeom prst="rect">
            <a:avLst/>
          </a:prstGeom>
          <a:noFill/>
        </p:spPr>
      </p:pic>
      <p:pic>
        <p:nvPicPr>
          <p:cNvPr id="1064" name="Picture 40" descr="C:\Documents and Settings\shogie\Local Settings\Temporary Internet Files\Content.IE5\OLOECJH5\MCj03109440000[1].wmf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7317029" y="3733800"/>
            <a:ext cx="1826971" cy="950976"/>
          </a:xfrm>
          <a:prstGeom prst="rect">
            <a:avLst/>
          </a:prstGeom>
          <a:noFill/>
        </p:spPr>
      </p:pic>
      <p:pic>
        <p:nvPicPr>
          <p:cNvPr id="1069" name="Picture 45" descr="C:\Documents and Settings\shogie\Local Settings\Temporary Internet Files\Content.IE5\VBFDV2QV\MCj02326130000[1].wmf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-152400" y="4994495"/>
            <a:ext cx="1425921" cy="1863505"/>
          </a:xfrm>
          <a:prstGeom prst="rect">
            <a:avLst/>
          </a:prstGeom>
          <a:noFill/>
        </p:spPr>
      </p:pic>
      <p:pic>
        <p:nvPicPr>
          <p:cNvPr id="1070" name="Picture 46" descr="C:\Documents and Settings\shogie\Local Settings\Temporary Internet Files\Content.IE5\5SM7BHTY\MCj03224660000[1].wmf"/>
          <p:cNvPicPr>
            <a:picLocks noChangeAspect="1" noChangeArrowheads="1"/>
          </p:cNvPicPr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6781800" y="3886200"/>
            <a:ext cx="368710" cy="834427"/>
          </a:xfrm>
          <a:prstGeom prst="rect">
            <a:avLst/>
          </a:prstGeom>
          <a:noFill/>
        </p:spPr>
      </p:pic>
      <p:pic>
        <p:nvPicPr>
          <p:cNvPr id="1074" name="Picture 50" descr="C:\Documents and Settings\shogie\Local Settings\Temporary Internet Files\Content.IE5\4SWA0YZK\MCj02376370000[1].wmf"/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4876800" y="4191000"/>
            <a:ext cx="618198" cy="1582093"/>
          </a:xfrm>
          <a:prstGeom prst="rect">
            <a:avLst/>
          </a:prstGeom>
          <a:noFill/>
        </p:spPr>
      </p:pic>
      <p:pic>
        <p:nvPicPr>
          <p:cNvPr id="1075" name="Picture 51" descr="C:\Documents and Settings\shogie\Local Settings\Temporary Internet Files\Content.IE5\546D1FKQ\MCj04360110000[1].wmf"/>
          <p:cNvPicPr>
            <a:picLocks noChangeAspect="1" noChangeArrowheads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5867400" y="4724400"/>
            <a:ext cx="1117600" cy="1263463"/>
          </a:xfrm>
          <a:prstGeom prst="rect">
            <a:avLst/>
          </a:prstGeom>
          <a:noFill/>
        </p:spPr>
      </p:pic>
      <p:pic>
        <p:nvPicPr>
          <p:cNvPr id="1079" name="Picture 55" descr="C:\Documents and Settings\shogie\Local Settings\Temporary Internet Files\Content.IE5\VG8WX1G1\MCj04377730000[1].wmf"/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1828800" y="5956948"/>
            <a:ext cx="1143000" cy="901051"/>
          </a:xfrm>
          <a:prstGeom prst="rect">
            <a:avLst/>
          </a:prstGeom>
          <a:noFill/>
        </p:spPr>
      </p:pic>
      <p:pic>
        <p:nvPicPr>
          <p:cNvPr id="1076" name="Picture 52" descr="C:\Documents and Settings\shogie\Local Settings\Temporary Internet Files\Content.IE5\SITWE6QG\MCj04239920000[1].wmf"/>
          <p:cNvPicPr>
            <a:picLocks noChangeAspect="1" noChangeArrowheads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7620000" y="4648200"/>
            <a:ext cx="1815525" cy="1730375"/>
          </a:xfrm>
          <a:prstGeom prst="rect">
            <a:avLst/>
          </a:prstGeom>
          <a:noFill/>
        </p:spPr>
      </p:pic>
      <p:pic>
        <p:nvPicPr>
          <p:cNvPr id="1078" name="Picture 54" descr="C:\Documents and Settings\shogie\Local Settings\Temporary Internet Files\Content.IE5\OLOECJH5\MCj04347690000[1].png"/>
          <p:cNvPicPr>
            <a:picLocks noChangeAspect="1" noChangeArrowheads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609600" y="5029428"/>
            <a:ext cx="1828572" cy="1828572"/>
          </a:xfrm>
          <a:prstGeom prst="rect">
            <a:avLst/>
          </a:prstGeom>
          <a:noFill/>
        </p:spPr>
      </p:pic>
      <p:sp>
        <p:nvSpPr>
          <p:cNvPr id="1080" name="laptop"/>
          <p:cNvSpPr>
            <a:spLocks noEditPoints="1" noChangeArrowheads="1"/>
          </p:cNvSpPr>
          <p:nvPr/>
        </p:nvSpPr>
        <p:spPr bwMode="auto">
          <a:xfrm>
            <a:off x="8458201" y="6341845"/>
            <a:ext cx="685800" cy="51615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81" name="Picture 57" descr="C:\Documents and Settings\shogie\Local Settings\Temporary Internet Files\Content.IE5\99GQQSUR\MPj04224950000[1].jpg"/>
          <p:cNvPicPr>
            <a:picLocks noChangeAspect="1" noChangeArrowheads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2819400" y="5486400"/>
            <a:ext cx="1370349" cy="913209"/>
          </a:xfrm>
          <a:prstGeom prst="rect">
            <a:avLst/>
          </a:prstGeom>
          <a:noFill/>
        </p:spPr>
      </p:pic>
      <p:pic>
        <p:nvPicPr>
          <p:cNvPr id="1082" name="Picture 58" descr="C:\Documents and Settings\shogie\Local Settings\Temporary Internet Files\Content.IE5\4SWA0YZK\MCj03969400000[1].wmf"/>
          <p:cNvPicPr>
            <a:picLocks noChangeAspect="1" noChangeArrowheads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3962400" y="5015484"/>
            <a:ext cx="1406347" cy="1842516"/>
          </a:xfrm>
          <a:prstGeom prst="rect">
            <a:avLst/>
          </a:prstGeom>
          <a:noFill/>
        </p:spPr>
      </p:pic>
      <p:pic>
        <p:nvPicPr>
          <p:cNvPr id="1083" name="Picture 59" descr="C:\Documents and Settings\shogie\Local Settings\Temporary Internet Files\Content.IE5\4SWA0YZK\MCj04241800000[1].wmf"/>
          <p:cNvPicPr>
            <a:picLocks noChangeAspect="1" noChangeArrowheads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4648200" y="5791200"/>
            <a:ext cx="588963" cy="1066800"/>
          </a:xfrm>
          <a:prstGeom prst="rect">
            <a:avLst/>
          </a:prstGeom>
          <a:noFill/>
        </p:spPr>
      </p:pic>
      <p:sp>
        <p:nvSpPr>
          <p:cNvPr id="1084" name="Tree"/>
          <p:cNvSpPr>
            <a:spLocks noEditPoints="1" noChangeArrowheads="1"/>
          </p:cNvSpPr>
          <p:nvPr/>
        </p:nvSpPr>
        <p:spPr bwMode="auto">
          <a:xfrm>
            <a:off x="6172200" y="5791200"/>
            <a:ext cx="904875" cy="904875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86" name="Picture 62" descr="C:\Documents and Settings\shogie\Local Settings\Temporary Internet Files\Content.IE5\402NK9P1\MCj04370690000[1].png"/>
          <p:cNvPicPr>
            <a:picLocks noChangeAspect="1" noChangeArrowheads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5257800" y="5105400"/>
            <a:ext cx="1085850" cy="1085850"/>
          </a:xfrm>
          <a:prstGeom prst="rect">
            <a:avLst/>
          </a:prstGeom>
          <a:noFill/>
        </p:spPr>
      </p:pic>
      <p:pic>
        <p:nvPicPr>
          <p:cNvPr id="1087" name="Picture 63" descr="C:\Documents and Settings\shogie\Local Settings\Temporary Internet Files\Content.IE5\1N5ORXVO\MCj04361790000[1].png"/>
          <p:cNvPicPr>
            <a:picLocks noChangeAspect="1" noChangeArrowheads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5334000" y="5994622"/>
            <a:ext cx="888046" cy="863378"/>
          </a:xfrm>
          <a:prstGeom prst="rect">
            <a:avLst/>
          </a:prstGeom>
          <a:noFill/>
        </p:spPr>
      </p:pic>
      <p:pic>
        <p:nvPicPr>
          <p:cNvPr id="1088" name="Picture 64" descr="C:\Documents and Settings\shogie\Local Settings\Temporary Internet Files\Content.IE5\O1TN8MBA\MCj03985370000[1].wmf"/>
          <p:cNvPicPr>
            <a:picLocks noChangeAspect="1" noChangeArrowheads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5562600" y="2895600"/>
            <a:ext cx="995608" cy="10079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down your answers!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4" name="Picture 66" descr="C:\Documents and Settings\shogie\Local Settings\Temporary Internet Files\Content.IE5\G1NZ6EMO\MCj036451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0"/>
            <a:ext cx="762000" cy="762381"/>
          </a:xfrm>
          <a:prstGeom prst="rect">
            <a:avLst/>
          </a:prstGeom>
          <a:noFill/>
        </p:spPr>
      </p:pic>
      <p:pic>
        <p:nvPicPr>
          <p:cNvPr id="2105" name="Picture 57" descr="C:\Documents and Settings\shogie\Local Settings\Temporary Internet Files\Content.IE5\4SWA0YZK\MPj0430478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5029200"/>
            <a:ext cx="1066800" cy="1066800"/>
          </a:xfrm>
          <a:prstGeom prst="rect">
            <a:avLst/>
          </a:prstGeom>
          <a:noFill/>
        </p:spPr>
      </p:pic>
      <p:pic>
        <p:nvPicPr>
          <p:cNvPr id="2100" name="Picture 52" descr="C:\Documents and Settings\shogie\Local Settings\Temporary Internet Files\Content.IE5\708I6TE5\MCj0286614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463845"/>
            <a:ext cx="1519464" cy="1394155"/>
          </a:xfrm>
          <a:prstGeom prst="rect">
            <a:avLst/>
          </a:prstGeom>
          <a:noFill/>
        </p:spPr>
      </p:pic>
      <p:pic>
        <p:nvPicPr>
          <p:cNvPr id="2085" name="Picture 37" descr="C:\Documents and Settings\shogie\Local Settings\Temporary Internet Files\Content.IE5\VG8WX1G1\MPj0422460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114800" y="3124200"/>
            <a:ext cx="1513943" cy="1371147"/>
          </a:xfrm>
          <a:prstGeom prst="rect">
            <a:avLst/>
          </a:prstGeom>
          <a:noFill/>
        </p:spPr>
      </p:pic>
      <p:pic>
        <p:nvPicPr>
          <p:cNvPr id="2080" name="Picture 32" descr="C:\Documents and Settings\shogie\Local Settings\Temporary Internet Files\Content.IE5\5SM7BHTY\MCj029001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1295400"/>
            <a:ext cx="972491" cy="1396497"/>
          </a:xfrm>
          <a:prstGeom prst="rect">
            <a:avLst/>
          </a:prstGeom>
          <a:noFill/>
        </p:spPr>
      </p:pic>
      <p:pic>
        <p:nvPicPr>
          <p:cNvPr id="2079" name="Picture 31" descr="C:\Documents and Settings\shogie\Local Settings\Temporary Internet Files\Content.IE5\O1TN8MBA\MPj0438784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429000"/>
            <a:ext cx="1752600" cy="1314450"/>
          </a:xfrm>
          <a:prstGeom prst="rect">
            <a:avLst/>
          </a:prstGeom>
          <a:noFill/>
        </p:spPr>
      </p:pic>
      <p:pic>
        <p:nvPicPr>
          <p:cNvPr id="2076" name="Picture 28" descr="C:\Documents and Settings\shogie\Local Settings\Temporary Internet Files\Content.IE5\G8CFB2WS\MPj04066400000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57800" y="1371600"/>
            <a:ext cx="1188125" cy="1789176"/>
          </a:xfrm>
          <a:prstGeom prst="rect">
            <a:avLst/>
          </a:prstGeom>
          <a:noFill/>
        </p:spPr>
      </p:pic>
      <p:pic>
        <p:nvPicPr>
          <p:cNvPr id="2073" name="Picture 25" descr="C:\Documents and Settings\shogie\Local Settings\Temporary Internet Files\Content.IE5\9Y3B96VW\MPj03144070000[1]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90600" y="3733800"/>
            <a:ext cx="2443316" cy="1514856"/>
          </a:xfrm>
          <a:prstGeom prst="rect">
            <a:avLst/>
          </a:prstGeom>
          <a:noFill/>
        </p:spPr>
      </p:pic>
      <p:pic>
        <p:nvPicPr>
          <p:cNvPr id="2071" name="Picture 23" descr="C:\Documents and Settings\shogie\Local Settings\Temporary Internet Files\Content.IE5\H8P7S6OU\MPj04053760000[1]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33600" y="1981200"/>
            <a:ext cx="1981200" cy="1415143"/>
          </a:xfrm>
          <a:prstGeom prst="rect">
            <a:avLst/>
          </a:prstGeom>
          <a:noFill/>
        </p:spPr>
      </p:pic>
      <p:pic>
        <p:nvPicPr>
          <p:cNvPr id="2067" name="Picture 19" descr="C:\Documents and Settings\shogie\Local Settings\Temporary Internet Files\Content.IE5\402NK9P1\MPj04012780000[1]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77000" y="914400"/>
            <a:ext cx="1569720" cy="1255776"/>
          </a:xfrm>
          <a:prstGeom prst="rect">
            <a:avLst/>
          </a:prstGeom>
          <a:noFill/>
        </p:spPr>
      </p:pic>
      <p:pic>
        <p:nvPicPr>
          <p:cNvPr id="2064" name="Picture 16" descr="C:\Documents and Settings\shogie\Local Settings\Temporary Internet Files\Content.IE5\99GQQSUR\MPj04053460000[1]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33600" y="1447800"/>
            <a:ext cx="1371600" cy="979714"/>
          </a:xfrm>
          <a:prstGeom prst="rect">
            <a:avLst/>
          </a:prstGeom>
          <a:noFill/>
        </p:spPr>
      </p:pic>
      <p:pic>
        <p:nvPicPr>
          <p:cNvPr id="2063" name="Picture 15" descr="C:\Documents and Settings\shogie\Local Settings\Temporary Internet Files\Content.IE5\G8CFB2WS\MPj04308820000[1]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90600" y="2362200"/>
            <a:ext cx="1336104" cy="1600200"/>
          </a:xfrm>
          <a:prstGeom prst="rect">
            <a:avLst/>
          </a:prstGeom>
          <a:noFill/>
        </p:spPr>
      </p:pic>
      <p:pic>
        <p:nvPicPr>
          <p:cNvPr id="2061" name="Picture 13" descr="C:\Documents and Settings\shogie\Local Settings\Temporary Internet Files\Content.IE5\VG8WX1G1\MCj04125100000[1].wm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43000" y="0"/>
            <a:ext cx="1253951" cy="2074139"/>
          </a:xfrm>
          <a:prstGeom prst="rect">
            <a:avLst/>
          </a:prstGeom>
          <a:noFill/>
        </p:spPr>
      </p:pic>
      <p:pic>
        <p:nvPicPr>
          <p:cNvPr id="2051" name="Picture 3" descr="C:\Documents and Settings\shogie\Local Settings\Temporary Internet Files\Content.IE5\1N5ORXVO\MCj03039770000[1].wm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023860" y="1600200"/>
            <a:ext cx="1120140" cy="1120140"/>
          </a:xfrm>
          <a:prstGeom prst="rect">
            <a:avLst/>
          </a:prstGeom>
          <a:noFill/>
        </p:spPr>
      </p:pic>
      <p:pic>
        <p:nvPicPr>
          <p:cNvPr id="2052" name="Picture 4" descr="C:\Documents and Settings\shogie\Local Settings\Temporary Internet Files\Content.IE5\4SWA0YZK\MPj04392530000[1]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152400"/>
            <a:ext cx="1219200" cy="1219200"/>
          </a:xfrm>
          <a:prstGeom prst="rect">
            <a:avLst/>
          </a:prstGeom>
          <a:noFill/>
        </p:spPr>
      </p:pic>
      <p:pic>
        <p:nvPicPr>
          <p:cNvPr id="2053" name="Picture 5" descr="C:\Documents and Settings\shogie\Local Settings\Temporary Internet Files\Content.IE5\H8P7S6OU\MCj04352370000[1]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1676400"/>
            <a:ext cx="1447572" cy="894012"/>
          </a:xfrm>
          <a:prstGeom prst="rect">
            <a:avLst/>
          </a:prstGeom>
          <a:noFill/>
        </p:spPr>
      </p:pic>
      <p:pic>
        <p:nvPicPr>
          <p:cNvPr id="2055" name="Picture 7" descr="C:\Documents and Settings\shogie\Local Settings\Temporary Internet Files\Content.IE5\8AXFPYMT\MCj04325490000[1]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219200" y="1371600"/>
            <a:ext cx="1295400" cy="1295400"/>
          </a:xfrm>
          <a:prstGeom prst="rect">
            <a:avLst/>
          </a:prstGeom>
          <a:noFill/>
        </p:spPr>
      </p:pic>
      <p:pic>
        <p:nvPicPr>
          <p:cNvPr id="2056" name="Picture 8" descr="C:\Documents and Settings\shogie\Local Settings\Temporary Internet Files\Content.IE5\VG8WX1G1\MPj04331400000[1]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05800" y="6140341"/>
            <a:ext cx="838200" cy="717659"/>
          </a:xfrm>
          <a:prstGeom prst="rect">
            <a:avLst/>
          </a:prstGeom>
          <a:noFill/>
        </p:spPr>
      </p:pic>
      <p:pic>
        <p:nvPicPr>
          <p:cNvPr id="2057" name="Picture 9" descr="C:\Documents and Settings\shogie\Local Settings\Temporary Internet Files\Content.IE5\H8P7S6OU\MCj04362100000[1]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924800" y="117422"/>
            <a:ext cx="1320606" cy="1558749"/>
          </a:xfrm>
          <a:prstGeom prst="rect">
            <a:avLst/>
          </a:prstGeom>
          <a:noFill/>
        </p:spPr>
      </p:pic>
      <p:pic>
        <p:nvPicPr>
          <p:cNvPr id="2058" name="Picture 10" descr="C:\Documents and Settings\shogie\Local Settings\Temporary Internet Files\Content.IE5\VG8WX1G1\MPj04387550000[1]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2514600"/>
            <a:ext cx="1292352" cy="970234"/>
          </a:xfrm>
          <a:prstGeom prst="rect">
            <a:avLst/>
          </a:prstGeom>
          <a:noFill/>
        </p:spPr>
      </p:pic>
      <p:pic>
        <p:nvPicPr>
          <p:cNvPr id="2060" name="Picture 12" descr="C:\Documents and Settings\shogie\Local Settings\Temporary Internet Files\Content.IE5\4SWA0YZK\MCj04125520000[1].wmf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781800" y="0"/>
            <a:ext cx="1575426" cy="1676400"/>
          </a:xfrm>
          <a:prstGeom prst="rect">
            <a:avLst/>
          </a:prstGeom>
          <a:noFill/>
        </p:spPr>
      </p:pic>
      <p:pic>
        <p:nvPicPr>
          <p:cNvPr id="2062" name="Picture 14" descr="C:\Documents and Settings\shogie\Local Settings\Temporary Internet Files\Content.IE5\8AXFPYMT\MCj04127920000[1].wmf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-152400" y="3276600"/>
            <a:ext cx="1625754" cy="1110558"/>
          </a:xfrm>
          <a:prstGeom prst="rect">
            <a:avLst/>
          </a:prstGeom>
          <a:noFill/>
        </p:spPr>
      </p:pic>
      <p:pic>
        <p:nvPicPr>
          <p:cNvPr id="2070" name="Picture 22" descr="C:\Documents and Settings\shogie\Local Settings\Temporary Internet Files\Content.IE5\0K408QCP\MCj04119120000[1].wmf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086600" y="2057400"/>
            <a:ext cx="1504108" cy="1371600"/>
          </a:xfrm>
          <a:prstGeom prst="rect">
            <a:avLst/>
          </a:prstGeom>
          <a:noFill/>
        </p:spPr>
      </p:pic>
      <p:pic>
        <p:nvPicPr>
          <p:cNvPr id="2072" name="Picture 24" descr="C:\Documents and Settings\shogie\Local Settings\Temporary Internet Files\Content.IE5\1N5ORXVO\MCHH01556_0000[1].wmf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5486400" y="0"/>
            <a:ext cx="1173175" cy="1951330"/>
          </a:xfrm>
          <a:prstGeom prst="rect">
            <a:avLst/>
          </a:prstGeom>
          <a:noFill/>
        </p:spPr>
      </p:pic>
      <p:pic>
        <p:nvPicPr>
          <p:cNvPr id="2074" name="Picture 26" descr="C:\Documents and Settings\shogie\Local Settings\Temporary Internet Files\Content.IE5\402NK9P1\MCj03379840000[1].wmf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667000" y="152400"/>
            <a:ext cx="1841602" cy="1113739"/>
          </a:xfrm>
          <a:prstGeom prst="rect">
            <a:avLst/>
          </a:prstGeom>
          <a:noFill/>
        </p:spPr>
      </p:pic>
      <p:pic>
        <p:nvPicPr>
          <p:cNvPr id="2075" name="Picture 27" descr="C:\Documents and Settings\shogie\Local Settings\Temporary Internet Files\Content.IE5\SITWE6QG\MCj04241320000[1].wmf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7404100" y="2971800"/>
            <a:ext cx="1739900" cy="1898650"/>
          </a:xfrm>
          <a:prstGeom prst="rect">
            <a:avLst/>
          </a:prstGeom>
          <a:noFill/>
        </p:spPr>
      </p:pic>
      <p:pic>
        <p:nvPicPr>
          <p:cNvPr id="2077" name="Picture 29" descr="C:\Documents and Settings\shogie\Local Settings\Temporary Internet Files\Content.IE5\VG8WX1G1\MCj04160160000[1].wmf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3733800" y="304800"/>
            <a:ext cx="1841500" cy="1047750"/>
          </a:xfrm>
          <a:prstGeom prst="rect">
            <a:avLst/>
          </a:prstGeom>
          <a:noFill/>
        </p:spPr>
      </p:pic>
      <p:pic>
        <p:nvPicPr>
          <p:cNvPr id="2078" name="Picture 30" descr="C:\Documents and Settings\shogie\Local Settings\Temporary Internet Files\Content.IE5\9Y3B96VW\MCj04242080000[1].wmf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3276600" y="990600"/>
            <a:ext cx="1206500" cy="1523333"/>
          </a:xfrm>
          <a:prstGeom prst="rect">
            <a:avLst/>
          </a:prstGeom>
          <a:noFill/>
        </p:spPr>
      </p:pic>
      <p:pic>
        <p:nvPicPr>
          <p:cNvPr id="2081" name="Picture 33" descr="C:\Documents and Settings\shogie\Local Settings\Temporary Internet Files\Content.IE5\4SWA0YZK\MCj04241400000[1].wmf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1981200" y="3048000"/>
            <a:ext cx="1096347" cy="1714500"/>
          </a:xfrm>
          <a:prstGeom prst="rect">
            <a:avLst/>
          </a:prstGeom>
          <a:noFill/>
        </p:spPr>
      </p:pic>
      <p:pic>
        <p:nvPicPr>
          <p:cNvPr id="2082" name="Picture 34" descr="C:\Documents and Settings\shogie\Local Settings\Temporary Internet Files\Content.IE5\G8CFB2WS\MPj01755780000[1].jp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0" y="4419600"/>
            <a:ext cx="1131570" cy="1676400"/>
          </a:xfrm>
          <a:prstGeom prst="rect">
            <a:avLst/>
          </a:prstGeom>
          <a:noFill/>
        </p:spPr>
      </p:pic>
      <p:pic>
        <p:nvPicPr>
          <p:cNvPr id="2083" name="Picture 35" descr="C:\Documents and Settings\shogie\Local Settings\Temporary Internet Files\Content.IE5\O1TN8MBA\MCj03048170000[1].wmf"/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3048000" y="3352800"/>
            <a:ext cx="922630" cy="849478"/>
          </a:xfrm>
          <a:prstGeom prst="rect">
            <a:avLst/>
          </a:prstGeom>
          <a:noFill/>
        </p:spPr>
      </p:pic>
      <p:pic>
        <p:nvPicPr>
          <p:cNvPr id="2084" name="Picture 36" descr="C:\Documents and Settings\shogie\Local Settings\Temporary Internet Files\Content.IE5\OLOECJH5\MPj04304460000[1].jp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-152400" y="6096000"/>
            <a:ext cx="1279773" cy="1932873"/>
          </a:xfrm>
          <a:prstGeom prst="rect">
            <a:avLst/>
          </a:prstGeom>
          <a:noFill/>
        </p:spPr>
      </p:pic>
      <p:pic>
        <p:nvPicPr>
          <p:cNvPr id="2086" name="Picture 38" descr="C:\Documents and Settings\shogie\Local Settings\Temporary Internet Files\Content.IE5\G8CFB2WS\MCj04360770000[1].wmf"/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1066800" y="4724400"/>
            <a:ext cx="1841500" cy="1304925"/>
          </a:xfrm>
          <a:prstGeom prst="rect">
            <a:avLst/>
          </a:prstGeom>
          <a:noFill/>
        </p:spPr>
      </p:pic>
      <p:pic>
        <p:nvPicPr>
          <p:cNvPr id="2087" name="Picture 39" descr="C:\Documents and Settings\shogie\Local Settings\Temporary Internet Files\Content.IE5\5SM7BHTY\MCj04242000000[1].wmf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7793973" y="3962400"/>
            <a:ext cx="1350027" cy="1489075"/>
          </a:xfrm>
          <a:prstGeom prst="rect">
            <a:avLst/>
          </a:prstGeom>
          <a:noFill/>
        </p:spPr>
      </p:pic>
      <p:pic>
        <p:nvPicPr>
          <p:cNvPr id="2088" name="Picture 40" descr="C:\Documents and Settings\shogie\Local Settings\Temporary Internet Files\Content.IE5\O1TN8MBA\MCj04377570000[1].wmf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7066138" y="5105400"/>
            <a:ext cx="1153937" cy="1546225"/>
          </a:xfrm>
          <a:prstGeom prst="rect">
            <a:avLst/>
          </a:prstGeom>
          <a:noFill/>
        </p:spPr>
      </p:pic>
      <p:pic>
        <p:nvPicPr>
          <p:cNvPr id="2090" name="Picture 42" descr="C:\Documents and Settings\shogie\Local Settings\Temporary Internet Files\Content.IE5\9Y3B96VW\MCj04260620000[1].wmf"/>
          <p:cNvPicPr>
            <a:picLocks noChangeAspect="1" noChangeArrowheads="1"/>
          </p:cNvPicPr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5715000" y="4572000"/>
            <a:ext cx="1857375" cy="1790700"/>
          </a:xfrm>
          <a:prstGeom prst="rect">
            <a:avLst/>
          </a:prstGeom>
          <a:noFill/>
        </p:spPr>
      </p:pic>
      <p:pic>
        <p:nvPicPr>
          <p:cNvPr id="2091" name="Picture 43" descr="C:\Documents and Settings\shogie\Local Settings\Temporary Internet Files\Content.IE5\402NK9P1\MCj04300050000[1].wmf"/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2819400" y="3810000"/>
            <a:ext cx="1393406" cy="1676400"/>
          </a:xfrm>
          <a:prstGeom prst="rect">
            <a:avLst/>
          </a:prstGeom>
          <a:noFill/>
        </p:spPr>
      </p:pic>
      <p:pic>
        <p:nvPicPr>
          <p:cNvPr id="2094" name="Picture 46" descr="C:\Documents and Settings\shogie\Local Settings\Temporary Internet Files\Content.IE5\5SM7BHTY\MCj02504170000[1].wmf"/>
          <p:cNvPicPr>
            <a:picLocks noChangeAspect="1" noChangeArrowheads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4953000" y="4419600"/>
            <a:ext cx="957223" cy="1200339"/>
          </a:xfrm>
          <a:prstGeom prst="rect">
            <a:avLst/>
          </a:prstGeom>
          <a:noFill/>
        </p:spPr>
      </p:pic>
      <p:pic>
        <p:nvPicPr>
          <p:cNvPr id="2095" name="Picture 47" descr="C:\Program Files\Microsoft Office\MEDIA\CAGCAT10\j0183290.wmf"/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3581400" y="4572000"/>
            <a:ext cx="1723644" cy="1848917"/>
          </a:xfrm>
          <a:prstGeom prst="rect">
            <a:avLst/>
          </a:prstGeom>
          <a:noFill/>
        </p:spPr>
      </p:pic>
      <p:pic>
        <p:nvPicPr>
          <p:cNvPr id="2096" name="Picture 48" descr="C:\Documents and Settings\shogie\Local Settings\Temporary Internet Files\Content.IE5\8AXFPYMT\MCj03252500000[1].wmf"/>
          <p:cNvPicPr>
            <a:picLocks noChangeAspect="1" noChangeArrowheads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1676400" y="5671059"/>
            <a:ext cx="1006450" cy="1186941"/>
          </a:xfrm>
          <a:prstGeom prst="rect">
            <a:avLst/>
          </a:prstGeom>
          <a:noFill/>
        </p:spPr>
      </p:pic>
      <p:pic>
        <p:nvPicPr>
          <p:cNvPr id="2097" name="Picture 49" descr="C:\Documents and Settings\shogie\Local Settings\Temporary Internet Files\Content.IE5\G8CFB2WS\MCj04348160000[1].png"/>
          <p:cNvPicPr>
            <a:picLocks noChangeAspect="1" noChangeArrowheads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6324600" y="5715000"/>
            <a:ext cx="914172" cy="914172"/>
          </a:xfrm>
          <a:prstGeom prst="rect">
            <a:avLst/>
          </a:prstGeom>
          <a:noFill/>
        </p:spPr>
      </p:pic>
      <p:pic>
        <p:nvPicPr>
          <p:cNvPr id="2099" name="Picture 51" descr="C:\Documents and Settings\shogie\Local Settings\Temporary Internet Files\Content.IE5\SITWE6QG\MCj03668720000[1].wmf"/>
          <p:cNvPicPr>
            <a:picLocks noChangeAspect="1" noChangeArrowheads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990600" y="5867400"/>
            <a:ext cx="824026" cy="816492"/>
          </a:xfrm>
          <a:prstGeom prst="rect">
            <a:avLst/>
          </a:prstGeom>
          <a:noFill/>
        </p:spPr>
      </p:pic>
      <p:sp>
        <p:nvSpPr>
          <p:cNvPr id="2101" name="Lock"/>
          <p:cNvSpPr>
            <a:spLocks noEditPoints="1" noChangeArrowheads="1"/>
          </p:cNvSpPr>
          <p:nvPr/>
        </p:nvSpPr>
        <p:spPr bwMode="auto">
          <a:xfrm>
            <a:off x="5105400" y="5600700"/>
            <a:ext cx="1002233" cy="12573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02" name="Picture 54" descr="C:\Documents and Settings\shogie\Local Settings\Temporary Internet Files\Content.IE5\8AXFPYMT\MCj04123060000[1].wmf"/>
          <p:cNvPicPr>
            <a:picLocks noChangeAspect="1" noChangeArrowheads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5791200" y="2438400"/>
            <a:ext cx="1365250" cy="727816"/>
          </a:xfrm>
          <a:prstGeom prst="rect">
            <a:avLst/>
          </a:prstGeom>
          <a:noFill/>
        </p:spPr>
      </p:pic>
      <p:pic>
        <p:nvPicPr>
          <p:cNvPr id="2104" name="Picture 56" descr="C:\Documents and Settings\shogie\Local Settings\Temporary Internet Files\Content.IE5\H8P7S6OU\MCj04368620000[1].png"/>
          <p:cNvPicPr>
            <a:picLocks noChangeAspect="1" noChangeArrowheads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5524500" y="3124200"/>
            <a:ext cx="990600" cy="990600"/>
          </a:xfrm>
          <a:prstGeom prst="rect">
            <a:avLst/>
          </a:prstGeom>
          <a:noFill/>
        </p:spPr>
      </p:pic>
      <p:pic>
        <p:nvPicPr>
          <p:cNvPr id="2106" name="Picture 58" descr="C:\Documents and Settings\shogie\Local Settings\Temporary Internet Files\Content.IE5\SITWE6QG\MCj04368950000[1].png"/>
          <p:cNvPicPr>
            <a:picLocks noChangeAspect="1" noChangeArrowheads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8229600" y="0"/>
            <a:ext cx="1085850" cy="1085850"/>
          </a:xfrm>
          <a:prstGeom prst="rect">
            <a:avLst/>
          </a:prstGeom>
          <a:noFill/>
        </p:spPr>
      </p:pic>
      <p:pic>
        <p:nvPicPr>
          <p:cNvPr id="2107" name="Picture 59" descr="C:\Documents and Settings\shogie\Local Settings\Temporary Internet Files\Content.IE5\708I6TE5\MCj04368960000[1].png"/>
          <p:cNvPicPr>
            <a:picLocks noChangeAspect="1" noChangeArrowheads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4876800" y="3276600"/>
            <a:ext cx="1162050" cy="1162050"/>
          </a:xfrm>
          <a:prstGeom prst="rect">
            <a:avLst/>
          </a:prstGeom>
          <a:noFill/>
        </p:spPr>
      </p:pic>
      <p:pic>
        <p:nvPicPr>
          <p:cNvPr id="2112" name="Picture 64" descr="C:\Documents and Settings\shogie\Local Settings\Temporary Internet Files\Content.IE5\O1TN8MBA\MCj00899400000[1].wmf"/>
          <p:cNvPicPr>
            <a:picLocks noChangeAspect="1" noChangeArrowheads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4038600" y="2438400"/>
            <a:ext cx="545500" cy="948350"/>
          </a:xfrm>
          <a:prstGeom prst="rect">
            <a:avLst/>
          </a:prstGeom>
          <a:noFill/>
        </p:spPr>
      </p:pic>
      <p:pic>
        <p:nvPicPr>
          <p:cNvPr id="2116" name="Picture 68" descr="C:\Documents and Settings\shogie\Local Settings\Temporary Internet Files\Content.IE5\402NK9P1\MPj04070910000[1].jpg"/>
          <p:cNvPicPr>
            <a:picLocks noChangeAspect="1" noChangeArrowheads="1"/>
          </p:cNvPicPr>
          <p:nvPr/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4038600" y="6096000"/>
            <a:ext cx="855270" cy="578644"/>
          </a:xfrm>
          <a:prstGeom prst="rect">
            <a:avLst/>
          </a:prstGeom>
          <a:noFill/>
        </p:spPr>
      </p:pic>
      <p:pic>
        <p:nvPicPr>
          <p:cNvPr id="2117" name="Picture 69" descr="C:\Documents and Settings\shogie\Local Settings\Temporary Internet Files\Content.IE5\708I6TE5\MCj04363050000[1].png"/>
          <p:cNvPicPr>
            <a:picLocks noChangeAspect="1" noChangeArrowheads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4495800" y="2438400"/>
            <a:ext cx="914286" cy="914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down your answers!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</TotalTime>
  <Words>15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The Memory Game</vt:lpstr>
      <vt:lpstr>Slide 2</vt:lpstr>
      <vt:lpstr>Write down your answers!</vt:lpstr>
      <vt:lpstr>Slide 4</vt:lpstr>
      <vt:lpstr>Write down your answers!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Game</dc:title>
  <dc:creator>Shogun</dc:creator>
  <cp:lastModifiedBy>Shogun</cp:lastModifiedBy>
  <cp:revision>37</cp:revision>
  <dcterms:created xsi:type="dcterms:W3CDTF">2008-09-21T23:25:09Z</dcterms:created>
  <dcterms:modified xsi:type="dcterms:W3CDTF">2008-12-24T08:02:38Z</dcterms:modified>
</cp:coreProperties>
</file>