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5"/>
  </p:notesMasterIdLst>
  <p:handoutMasterIdLst>
    <p:handoutMasterId r:id="rId16"/>
  </p:handoutMasterIdLst>
  <p:sldIdLst>
    <p:sldId id="375" r:id="rId2"/>
    <p:sldId id="389" r:id="rId3"/>
    <p:sldId id="380" r:id="rId4"/>
    <p:sldId id="390" r:id="rId5"/>
    <p:sldId id="399" r:id="rId6"/>
    <p:sldId id="418" r:id="rId7"/>
    <p:sldId id="419" r:id="rId8"/>
    <p:sldId id="420" r:id="rId9"/>
    <p:sldId id="408" r:id="rId10"/>
    <p:sldId id="412" r:id="rId11"/>
    <p:sldId id="421" r:id="rId12"/>
    <p:sldId id="402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B18A2C"/>
    <a:srgbClr val="616A78"/>
    <a:srgbClr val="D87C1B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646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30D75-3933-EB08-BA3F-9C8299CF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A3B4-9C9A-6815-CCDA-50D8AC376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74A3-A148-41CF-A2D5-46E8C0B6F9F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E4346-5A29-5EA8-E711-90740DBB7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D807-AFBF-13A3-8E33-218161C2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D93-89B7-421E-8758-C027461D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8" y="1543268"/>
            <a:ext cx="12188952" cy="2031324"/>
          </a:xfrm>
        </p:spPr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-17253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September 19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Implant Execution Step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0F1F6-384D-A12F-5D6E-2A6641D2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086" y="251448"/>
            <a:ext cx="5460942" cy="63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Implant Execution Step 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DF553-6F11-D302-E89F-0AFEA77A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89" y="1274896"/>
            <a:ext cx="6772166" cy="43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7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Antimalware Scan Interface (AMSI). Microsoft Learn. https://learn.microsoft.com/en-us/windows/win32/amsi/antimalware-scan-interface-portal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(2021,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Tracing for Windows (ETW). Microsoft Learn. https://learn.microsoft.com/en-us/windows-hardware/drivers/devtest/event-tracing-for-windows--etw-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B547824-BB07-8384-CE60-3D2EAB59EFBB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2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 (C2) and Structure Diagram context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Improvements: PE Loading, Module Stomping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Diagrams: </a:t>
            </a:r>
            <a:r>
              <a:rPr lang="en-US" sz="2000"/>
              <a:t>Implant Execution Part 1 and 2</a:t>
            </a:r>
            <a:endParaRPr lang="en-US" sz="2000" dirty="0"/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13847D1-FD9B-1358-E13B-97E6F75B15AA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06D4C89-DB40-26D9-CF06-A0267FB3C9E1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Command and Control Framework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Dynamic Evasion </a:t>
            </a:r>
            <a:r>
              <a:rPr lang="en-US" sz="2000" b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In-memory Execution </a:t>
            </a:r>
            <a:r>
              <a:rPr lang="en-US" sz="2000" b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Encrypted Payloads </a:t>
            </a:r>
            <a:r>
              <a:rPr lang="en-US" sz="2000" b="0">
                <a:solidFill>
                  <a:schemeClr val="tx1"/>
                </a:solidFill>
              </a:rPr>
              <a:t>– AES-256, 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A97C8D-BFFB-A7FB-356D-64C4F90E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D01F48-1A81-D3E9-5ACB-F671F9F001A0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E57FA6-E3EC-B05C-4339-3E6ABDD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Project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15752-3044-3CF9-FAA9-D01F501F27FA}"/>
              </a:ext>
            </a:extLst>
          </p:cNvPr>
          <p:cNvSpPr txBox="1"/>
          <p:nvPr/>
        </p:nvSpPr>
        <p:spPr>
          <a:xfrm>
            <a:off x="360218" y="6289752"/>
            <a:ext cx="5735782" cy="431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FFFFF"/>
                </a:solidFill>
              </a:rPr>
              <a:t>G. Resto, K. Domenech, C. Roque Adversary Emulation Framework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52BEA90-E6BE-45F4-8D5D-C2E01FE3DBC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032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85539-7A84-F496-6181-1DC3148E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 Loading</a:t>
            </a:r>
          </a:p>
        </p:txBody>
      </p:sp>
      <p:pic>
        <p:nvPicPr>
          <p:cNvPr id="1026" name="Picture 2" descr="A Comprehensive Guide To PE Structure, The Layman's Way">
            <a:extLst>
              <a:ext uri="{FF2B5EF4-FFF2-40B4-BE49-F238E27FC236}">
                <a16:creationId xmlns:a16="http://schemas.microsoft.com/office/drawing/2014/main" id="{DBC267F1-6115-A010-DCC0-DC5B477D40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98085"/>
            <a:ext cx="6780700" cy="48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8A76D-81AA-22BE-E47A-6AD6F868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0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8C3D-83ED-3A23-119A-2DA39251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16" y="2094824"/>
            <a:ext cx="4108958" cy="2069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Module Stomping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058319-3535-CF09-4DA3-F9C6F61491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219385"/>
            <a:ext cx="5342584" cy="7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4975B01-E6D7-12E3-A12C-783FAC02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4620" y="4332323"/>
            <a:ext cx="4275663" cy="202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42668536-F94B-BC34-0E07-8E5C262A9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9345" y="4538825"/>
            <a:ext cx="1947033" cy="2591657"/>
            <a:chOff x="-59345" y="4538825"/>
            <a:chExt cx="1947033" cy="2591657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E72CE9D3-E78A-6C7A-0511-4026F4A2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437924" flipH="1" flipV="1">
              <a:off x="197686" y="4281794"/>
              <a:ext cx="1284318" cy="1798380"/>
            </a:xfrm>
            <a:custGeom>
              <a:avLst/>
              <a:gdLst>
                <a:gd name="connsiteX0" fmla="*/ 973884 w 1284318"/>
                <a:gd name="connsiteY0" fmla="*/ 319757 h 1798380"/>
                <a:gd name="connsiteX1" fmla="*/ 933347 w 1284318"/>
                <a:gd name="connsiteY1" fmla="*/ 456675 h 1798380"/>
                <a:gd name="connsiteX2" fmla="*/ 790087 w 1284318"/>
                <a:gd name="connsiteY2" fmla="*/ 646637 h 1798380"/>
                <a:gd name="connsiteX3" fmla="*/ 608179 w 1284318"/>
                <a:gd name="connsiteY3" fmla="*/ 800416 h 1798380"/>
                <a:gd name="connsiteX4" fmla="*/ 386518 w 1284318"/>
                <a:gd name="connsiteY4" fmla="*/ 918072 h 1798380"/>
                <a:gd name="connsiteX5" fmla="*/ 496841 w 1284318"/>
                <a:gd name="connsiteY5" fmla="*/ 931786 h 1798380"/>
                <a:gd name="connsiteX6" fmla="*/ 845020 w 1284318"/>
                <a:gd name="connsiteY6" fmla="*/ 932971 h 1798380"/>
                <a:gd name="connsiteX7" fmla="*/ 1104134 w 1284318"/>
                <a:gd name="connsiteY7" fmla="*/ 994216 h 1798380"/>
                <a:gd name="connsiteX8" fmla="*/ 1270764 w 1284318"/>
                <a:gd name="connsiteY8" fmla="*/ 1069595 h 1798380"/>
                <a:gd name="connsiteX9" fmla="*/ 1253844 w 1284318"/>
                <a:gd name="connsiteY9" fmla="*/ 1119951 h 1798380"/>
                <a:gd name="connsiteX10" fmla="*/ 1090000 w 1284318"/>
                <a:gd name="connsiteY10" fmla="*/ 1225064 h 1798380"/>
                <a:gd name="connsiteX11" fmla="*/ 830886 w 1284318"/>
                <a:gd name="connsiteY11" fmla="*/ 1291019 h 1798380"/>
                <a:gd name="connsiteX12" fmla="*/ 625381 w 1284318"/>
                <a:gd name="connsiteY12" fmla="*/ 1282695 h 1798380"/>
                <a:gd name="connsiteX13" fmla="*/ 394115 w 1284318"/>
                <a:gd name="connsiteY13" fmla="*/ 1213990 h 1798380"/>
                <a:gd name="connsiteX14" fmla="*/ 227806 w 1284318"/>
                <a:gd name="connsiteY14" fmla="*/ 1123564 h 1798380"/>
                <a:gd name="connsiteX15" fmla="*/ 222077 w 1284318"/>
                <a:gd name="connsiteY15" fmla="*/ 1154907 h 1798380"/>
                <a:gd name="connsiteX16" fmla="*/ 257021 w 1284318"/>
                <a:gd name="connsiteY16" fmla="*/ 1382395 h 1798380"/>
                <a:gd name="connsiteX17" fmla="*/ 329718 w 1284318"/>
                <a:gd name="connsiteY17" fmla="*/ 1649903 h 1798380"/>
                <a:gd name="connsiteX18" fmla="*/ 358172 w 1284318"/>
                <a:gd name="connsiteY18" fmla="*/ 1727779 h 1798380"/>
                <a:gd name="connsiteX19" fmla="*/ 162274 w 1284318"/>
                <a:gd name="connsiteY19" fmla="*/ 1798380 h 1798380"/>
                <a:gd name="connsiteX20" fmla="*/ 40999 w 1284318"/>
                <a:gd name="connsiteY20" fmla="*/ 1391750 h 1798380"/>
                <a:gd name="connsiteX21" fmla="*/ 130 w 1284318"/>
                <a:gd name="connsiteY21" fmla="*/ 955850 h 1798380"/>
                <a:gd name="connsiteX22" fmla="*/ 77747 w 1284318"/>
                <a:gd name="connsiteY22" fmla="*/ 449030 h 1798380"/>
                <a:gd name="connsiteX23" fmla="*/ 136820 w 1284318"/>
                <a:gd name="connsiteY23" fmla="*/ 274135 h 1798380"/>
                <a:gd name="connsiteX24" fmla="*/ 169577 w 1284318"/>
                <a:gd name="connsiteY24" fmla="*/ 204912 h 1798380"/>
                <a:gd name="connsiteX25" fmla="*/ 473768 w 1284318"/>
                <a:gd name="connsiteY25" fmla="*/ 0 h 1798380"/>
                <a:gd name="connsiteX26" fmla="*/ 493343 w 1284318"/>
                <a:gd name="connsiteY26" fmla="*/ 76022 h 1798380"/>
                <a:gd name="connsiteX27" fmla="*/ 488736 w 1284318"/>
                <a:gd name="connsiteY27" fmla="*/ 300123 h 1798380"/>
                <a:gd name="connsiteX28" fmla="*/ 374038 w 1284318"/>
                <a:gd name="connsiteY28" fmla="*/ 512355 h 1798380"/>
                <a:gd name="connsiteX29" fmla="*/ 375640 w 1284318"/>
                <a:gd name="connsiteY29" fmla="*/ 540894 h 1798380"/>
                <a:gd name="connsiteX30" fmla="*/ 646830 w 1284318"/>
                <a:gd name="connsiteY30" fmla="*/ 387756 h 1798380"/>
                <a:gd name="connsiteX31" fmla="*/ 965722 w 1284318"/>
                <a:gd name="connsiteY31" fmla="*/ 315165 h 1798380"/>
                <a:gd name="connsiteX32" fmla="*/ 973884 w 1284318"/>
                <a:gd name="connsiteY32" fmla="*/ 319757 h 17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4318" h="1798380">
                  <a:moveTo>
                    <a:pt x="973884" y="319757"/>
                  </a:moveTo>
                  <a:cubicBezTo>
                    <a:pt x="986811" y="338318"/>
                    <a:pt x="958960" y="408335"/>
                    <a:pt x="933347" y="456675"/>
                  </a:cubicBezTo>
                  <a:cubicBezTo>
                    <a:pt x="904074" y="511920"/>
                    <a:pt x="844282" y="589347"/>
                    <a:pt x="790087" y="646637"/>
                  </a:cubicBezTo>
                  <a:cubicBezTo>
                    <a:pt x="735893" y="703928"/>
                    <a:pt x="675440" y="755177"/>
                    <a:pt x="608179" y="800416"/>
                  </a:cubicBezTo>
                  <a:cubicBezTo>
                    <a:pt x="540917" y="845656"/>
                    <a:pt x="392691" y="910590"/>
                    <a:pt x="386518" y="918072"/>
                  </a:cubicBezTo>
                  <a:cubicBezTo>
                    <a:pt x="380344" y="925554"/>
                    <a:pt x="420424" y="929303"/>
                    <a:pt x="496841" y="931786"/>
                  </a:cubicBezTo>
                  <a:cubicBezTo>
                    <a:pt x="573259" y="934270"/>
                    <a:pt x="743805" y="922566"/>
                    <a:pt x="845020" y="932971"/>
                  </a:cubicBezTo>
                  <a:cubicBezTo>
                    <a:pt x="946235" y="943376"/>
                    <a:pt x="1033176" y="971446"/>
                    <a:pt x="1104134" y="994216"/>
                  </a:cubicBezTo>
                  <a:cubicBezTo>
                    <a:pt x="1175091" y="1016986"/>
                    <a:pt x="1245812" y="1048639"/>
                    <a:pt x="1270764" y="1069595"/>
                  </a:cubicBezTo>
                  <a:cubicBezTo>
                    <a:pt x="1295715" y="1090551"/>
                    <a:pt x="1283970" y="1094040"/>
                    <a:pt x="1253844" y="1119951"/>
                  </a:cubicBezTo>
                  <a:cubicBezTo>
                    <a:pt x="1223716" y="1145863"/>
                    <a:pt x="1160493" y="1196552"/>
                    <a:pt x="1090000" y="1225064"/>
                  </a:cubicBezTo>
                  <a:cubicBezTo>
                    <a:pt x="1019507" y="1253574"/>
                    <a:pt x="908322" y="1281415"/>
                    <a:pt x="830886" y="1291019"/>
                  </a:cubicBezTo>
                  <a:cubicBezTo>
                    <a:pt x="753449" y="1300625"/>
                    <a:pt x="698175" y="1295534"/>
                    <a:pt x="625381" y="1282695"/>
                  </a:cubicBezTo>
                  <a:cubicBezTo>
                    <a:pt x="552586" y="1269857"/>
                    <a:pt x="460377" y="1240511"/>
                    <a:pt x="394115" y="1213990"/>
                  </a:cubicBezTo>
                  <a:cubicBezTo>
                    <a:pt x="327853" y="1187468"/>
                    <a:pt x="238957" y="1131321"/>
                    <a:pt x="227806" y="1123564"/>
                  </a:cubicBezTo>
                  <a:cubicBezTo>
                    <a:pt x="216655" y="1115808"/>
                    <a:pt x="217208" y="1111768"/>
                    <a:pt x="222077" y="1154907"/>
                  </a:cubicBezTo>
                  <a:cubicBezTo>
                    <a:pt x="226946" y="1198045"/>
                    <a:pt x="239081" y="1299895"/>
                    <a:pt x="257021" y="1382395"/>
                  </a:cubicBezTo>
                  <a:cubicBezTo>
                    <a:pt x="274961" y="1464894"/>
                    <a:pt x="302922" y="1570722"/>
                    <a:pt x="329718" y="1649903"/>
                  </a:cubicBezTo>
                  <a:lnTo>
                    <a:pt x="358172" y="1727779"/>
                  </a:lnTo>
                  <a:cubicBezTo>
                    <a:pt x="306835" y="1764820"/>
                    <a:pt x="211687" y="1783165"/>
                    <a:pt x="162274" y="1798380"/>
                  </a:cubicBezTo>
                  <a:cubicBezTo>
                    <a:pt x="110713" y="1663654"/>
                    <a:pt x="68023" y="1532171"/>
                    <a:pt x="40999" y="1391750"/>
                  </a:cubicBezTo>
                  <a:cubicBezTo>
                    <a:pt x="13975" y="1251328"/>
                    <a:pt x="-1594" y="1110579"/>
                    <a:pt x="130" y="955850"/>
                  </a:cubicBezTo>
                  <a:cubicBezTo>
                    <a:pt x="1851" y="801121"/>
                    <a:pt x="44504" y="584757"/>
                    <a:pt x="77747" y="449030"/>
                  </a:cubicBezTo>
                  <a:cubicBezTo>
                    <a:pt x="94369" y="381167"/>
                    <a:pt x="115286" y="324130"/>
                    <a:pt x="136820" y="274135"/>
                  </a:cubicBezTo>
                  <a:lnTo>
                    <a:pt x="169577" y="204912"/>
                  </a:lnTo>
                  <a:lnTo>
                    <a:pt x="473768" y="0"/>
                  </a:lnTo>
                  <a:lnTo>
                    <a:pt x="493343" y="76022"/>
                  </a:lnTo>
                  <a:cubicBezTo>
                    <a:pt x="505787" y="170470"/>
                    <a:pt x="505983" y="215712"/>
                    <a:pt x="488736" y="300123"/>
                  </a:cubicBezTo>
                  <a:cubicBezTo>
                    <a:pt x="471154" y="386172"/>
                    <a:pt x="392887" y="472227"/>
                    <a:pt x="374038" y="512355"/>
                  </a:cubicBezTo>
                  <a:cubicBezTo>
                    <a:pt x="355189" y="552484"/>
                    <a:pt x="330175" y="561660"/>
                    <a:pt x="375640" y="540894"/>
                  </a:cubicBezTo>
                  <a:cubicBezTo>
                    <a:pt x="421106" y="520128"/>
                    <a:pt x="548483" y="425379"/>
                    <a:pt x="646830" y="387756"/>
                  </a:cubicBezTo>
                  <a:cubicBezTo>
                    <a:pt x="745176" y="350135"/>
                    <a:pt x="936630" y="312461"/>
                    <a:pt x="965722" y="315165"/>
                  </a:cubicBezTo>
                  <a:cubicBezTo>
                    <a:pt x="969359" y="315503"/>
                    <a:pt x="972038" y="317105"/>
                    <a:pt x="973884" y="319757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9F2A1FAC-CB42-7B1E-2BA1-AC4BA8D26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437924" flipH="1" flipV="1">
              <a:off x="197686" y="4281794"/>
              <a:ext cx="1284318" cy="1798380"/>
            </a:xfrm>
            <a:custGeom>
              <a:avLst/>
              <a:gdLst>
                <a:gd name="connsiteX0" fmla="*/ 973884 w 1284318"/>
                <a:gd name="connsiteY0" fmla="*/ 319757 h 1798380"/>
                <a:gd name="connsiteX1" fmla="*/ 933347 w 1284318"/>
                <a:gd name="connsiteY1" fmla="*/ 456675 h 1798380"/>
                <a:gd name="connsiteX2" fmla="*/ 790087 w 1284318"/>
                <a:gd name="connsiteY2" fmla="*/ 646637 h 1798380"/>
                <a:gd name="connsiteX3" fmla="*/ 608179 w 1284318"/>
                <a:gd name="connsiteY3" fmla="*/ 800416 h 1798380"/>
                <a:gd name="connsiteX4" fmla="*/ 386518 w 1284318"/>
                <a:gd name="connsiteY4" fmla="*/ 918072 h 1798380"/>
                <a:gd name="connsiteX5" fmla="*/ 496841 w 1284318"/>
                <a:gd name="connsiteY5" fmla="*/ 931786 h 1798380"/>
                <a:gd name="connsiteX6" fmla="*/ 845020 w 1284318"/>
                <a:gd name="connsiteY6" fmla="*/ 932971 h 1798380"/>
                <a:gd name="connsiteX7" fmla="*/ 1104134 w 1284318"/>
                <a:gd name="connsiteY7" fmla="*/ 994216 h 1798380"/>
                <a:gd name="connsiteX8" fmla="*/ 1270764 w 1284318"/>
                <a:gd name="connsiteY8" fmla="*/ 1069595 h 1798380"/>
                <a:gd name="connsiteX9" fmla="*/ 1253844 w 1284318"/>
                <a:gd name="connsiteY9" fmla="*/ 1119951 h 1798380"/>
                <a:gd name="connsiteX10" fmla="*/ 1090000 w 1284318"/>
                <a:gd name="connsiteY10" fmla="*/ 1225064 h 1798380"/>
                <a:gd name="connsiteX11" fmla="*/ 830886 w 1284318"/>
                <a:gd name="connsiteY11" fmla="*/ 1291019 h 1798380"/>
                <a:gd name="connsiteX12" fmla="*/ 625381 w 1284318"/>
                <a:gd name="connsiteY12" fmla="*/ 1282695 h 1798380"/>
                <a:gd name="connsiteX13" fmla="*/ 394115 w 1284318"/>
                <a:gd name="connsiteY13" fmla="*/ 1213990 h 1798380"/>
                <a:gd name="connsiteX14" fmla="*/ 227806 w 1284318"/>
                <a:gd name="connsiteY14" fmla="*/ 1123564 h 1798380"/>
                <a:gd name="connsiteX15" fmla="*/ 222077 w 1284318"/>
                <a:gd name="connsiteY15" fmla="*/ 1154907 h 1798380"/>
                <a:gd name="connsiteX16" fmla="*/ 257021 w 1284318"/>
                <a:gd name="connsiteY16" fmla="*/ 1382395 h 1798380"/>
                <a:gd name="connsiteX17" fmla="*/ 329718 w 1284318"/>
                <a:gd name="connsiteY17" fmla="*/ 1649903 h 1798380"/>
                <a:gd name="connsiteX18" fmla="*/ 358172 w 1284318"/>
                <a:gd name="connsiteY18" fmla="*/ 1727779 h 1798380"/>
                <a:gd name="connsiteX19" fmla="*/ 162274 w 1284318"/>
                <a:gd name="connsiteY19" fmla="*/ 1798380 h 1798380"/>
                <a:gd name="connsiteX20" fmla="*/ 40999 w 1284318"/>
                <a:gd name="connsiteY20" fmla="*/ 1391750 h 1798380"/>
                <a:gd name="connsiteX21" fmla="*/ 130 w 1284318"/>
                <a:gd name="connsiteY21" fmla="*/ 955850 h 1798380"/>
                <a:gd name="connsiteX22" fmla="*/ 77747 w 1284318"/>
                <a:gd name="connsiteY22" fmla="*/ 449030 h 1798380"/>
                <a:gd name="connsiteX23" fmla="*/ 136820 w 1284318"/>
                <a:gd name="connsiteY23" fmla="*/ 274135 h 1798380"/>
                <a:gd name="connsiteX24" fmla="*/ 169577 w 1284318"/>
                <a:gd name="connsiteY24" fmla="*/ 204912 h 1798380"/>
                <a:gd name="connsiteX25" fmla="*/ 473768 w 1284318"/>
                <a:gd name="connsiteY25" fmla="*/ 0 h 1798380"/>
                <a:gd name="connsiteX26" fmla="*/ 493343 w 1284318"/>
                <a:gd name="connsiteY26" fmla="*/ 76022 h 1798380"/>
                <a:gd name="connsiteX27" fmla="*/ 488736 w 1284318"/>
                <a:gd name="connsiteY27" fmla="*/ 300123 h 1798380"/>
                <a:gd name="connsiteX28" fmla="*/ 374038 w 1284318"/>
                <a:gd name="connsiteY28" fmla="*/ 512355 h 1798380"/>
                <a:gd name="connsiteX29" fmla="*/ 375640 w 1284318"/>
                <a:gd name="connsiteY29" fmla="*/ 540894 h 1798380"/>
                <a:gd name="connsiteX30" fmla="*/ 646830 w 1284318"/>
                <a:gd name="connsiteY30" fmla="*/ 387756 h 1798380"/>
                <a:gd name="connsiteX31" fmla="*/ 965722 w 1284318"/>
                <a:gd name="connsiteY31" fmla="*/ 315165 h 1798380"/>
                <a:gd name="connsiteX32" fmla="*/ 973884 w 1284318"/>
                <a:gd name="connsiteY32" fmla="*/ 319757 h 17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4318" h="1798380">
                  <a:moveTo>
                    <a:pt x="973884" y="319757"/>
                  </a:moveTo>
                  <a:cubicBezTo>
                    <a:pt x="986811" y="338318"/>
                    <a:pt x="958960" y="408335"/>
                    <a:pt x="933347" y="456675"/>
                  </a:cubicBezTo>
                  <a:cubicBezTo>
                    <a:pt x="904074" y="511920"/>
                    <a:pt x="844282" y="589347"/>
                    <a:pt x="790087" y="646637"/>
                  </a:cubicBezTo>
                  <a:cubicBezTo>
                    <a:pt x="735893" y="703928"/>
                    <a:pt x="675440" y="755177"/>
                    <a:pt x="608179" y="800416"/>
                  </a:cubicBezTo>
                  <a:cubicBezTo>
                    <a:pt x="540917" y="845656"/>
                    <a:pt x="392691" y="910590"/>
                    <a:pt x="386518" y="918072"/>
                  </a:cubicBezTo>
                  <a:cubicBezTo>
                    <a:pt x="380344" y="925554"/>
                    <a:pt x="420424" y="929303"/>
                    <a:pt x="496841" y="931786"/>
                  </a:cubicBezTo>
                  <a:cubicBezTo>
                    <a:pt x="573259" y="934270"/>
                    <a:pt x="743805" y="922566"/>
                    <a:pt x="845020" y="932971"/>
                  </a:cubicBezTo>
                  <a:cubicBezTo>
                    <a:pt x="946235" y="943376"/>
                    <a:pt x="1033176" y="971446"/>
                    <a:pt x="1104134" y="994216"/>
                  </a:cubicBezTo>
                  <a:cubicBezTo>
                    <a:pt x="1175091" y="1016986"/>
                    <a:pt x="1245812" y="1048639"/>
                    <a:pt x="1270764" y="1069595"/>
                  </a:cubicBezTo>
                  <a:cubicBezTo>
                    <a:pt x="1295715" y="1090551"/>
                    <a:pt x="1283970" y="1094040"/>
                    <a:pt x="1253844" y="1119951"/>
                  </a:cubicBezTo>
                  <a:cubicBezTo>
                    <a:pt x="1223716" y="1145863"/>
                    <a:pt x="1160493" y="1196552"/>
                    <a:pt x="1090000" y="1225064"/>
                  </a:cubicBezTo>
                  <a:cubicBezTo>
                    <a:pt x="1019507" y="1253574"/>
                    <a:pt x="908322" y="1281415"/>
                    <a:pt x="830886" y="1291019"/>
                  </a:cubicBezTo>
                  <a:cubicBezTo>
                    <a:pt x="753449" y="1300625"/>
                    <a:pt x="698175" y="1295534"/>
                    <a:pt x="625381" y="1282695"/>
                  </a:cubicBezTo>
                  <a:cubicBezTo>
                    <a:pt x="552586" y="1269857"/>
                    <a:pt x="460377" y="1240511"/>
                    <a:pt x="394115" y="1213990"/>
                  </a:cubicBezTo>
                  <a:cubicBezTo>
                    <a:pt x="327853" y="1187468"/>
                    <a:pt x="238957" y="1131321"/>
                    <a:pt x="227806" y="1123564"/>
                  </a:cubicBezTo>
                  <a:cubicBezTo>
                    <a:pt x="216655" y="1115808"/>
                    <a:pt x="217208" y="1111768"/>
                    <a:pt x="222077" y="1154907"/>
                  </a:cubicBezTo>
                  <a:cubicBezTo>
                    <a:pt x="226946" y="1198045"/>
                    <a:pt x="239081" y="1299895"/>
                    <a:pt x="257021" y="1382395"/>
                  </a:cubicBezTo>
                  <a:cubicBezTo>
                    <a:pt x="274961" y="1464894"/>
                    <a:pt x="302922" y="1570722"/>
                    <a:pt x="329718" y="1649903"/>
                  </a:cubicBezTo>
                  <a:lnTo>
                    <a:pt x="358172" y="1727779"/>
                  </a:lnTo>
                  <a:cubicBezTo>
                    <a:pt x="306835" y="1764820"/>
                    <a:pt x="211687" y="1783165"/>
                    <a:pt x="162274" y="1798380"/>
                  </a:cubicBezTo>
                  <a:cubicBezTo>
                    <a:pt x="110713" y="1663654"/>
                    <a:pt x="68023" y="1532171"/>
                    <a:pt x="40999" y="1391750"/>
                  </a:cubicBezTo>
                  <a:cubicBezTo>
                    <a:pt x="13975" y="1251328"/>
                    <a:pt x="-1594" y="1110579"/>
                    <a:pt x="130" y="955850"/>
                  </a:cubicBezTo>
                  <a:cubicBezTo>
                    <a:pt x="1851" y="801121"/>
                    <a:pt x="44504" y="584757"/>
                    <a:pt x="77747" y="449030"/>
                  </a:cubicBezTo>
                  <a:cubicBezTo>
                    <a:pt x="94369" y="381167"/>
                    <a:pt x="115286" y="324130"/>
                    <a:pt x="136820" y="274135"/>
                  </a:cubicBezTo>
                  <a:lnTo>
                    <a:pt x="169577" y="204912"/>
                  </a:lnTo>
                  <a:lnTo>
                    <a:pt x="473768" y="0"/>
                  </a:lnTo>
                  <a:lnTo>
                    <a:pt x="493343" y="76022"/>
                  </a:lnTo>
                  <a:cubicBezTo>
                    <a:pt x="505787" y="170470"/>
                    <a:pt x="505983" y="215712"/>
                    <a:pt x="488736" y="300123"/>
                  </a:cubicBezTo>
                  <a:cubicBezTo>
                    <a:pt x="471154" y="386172"/>
                    <a:pt x="392887" y="472227"/>
                    <a:pt x="374038" y="512355"/>
                  </a:cubicBezTo>
                  <a:cubicBezTo>
                    <a:pt x="355189" y="552484"/>
                    <a:pt x="330175" y="561660"/>
                    <a:pt x="375640" y="540894"/>
                  </a:cubicBezTo>
                  <a:cubicBezTo>
                    <a:pt x="421106" y="520128"/>
                    <a:pt x="548483" y="425379"/>
                    <a:pt x="646830" y="387756"/>
                  </a:cubicBezTo>
                  <a:cubicBezTo>
                    <a:pt x="745176" y="350135"/>
                    <a:pt x="936630" y="312461"/>
                    <a:pt x="965722" y="315165"/>
                  </a:cubicBezTo>
                  <a:cubicBezTo>
                    <a:pt x="969359" y="315503"/>
                    <a:pt x="972038" y="317105"/>
                    <a:pt x="973884" y="3197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062" name="Group 2061">
              <a:extLst>
                <a:ext uri="{FF2B5EF4-FFF2-40B4-BE49-F238E27FC236}">
                  <a16:creationId xmlns:a16="http://schemas.microsoft.com/office/drawing/2014/main" id="{EC59595D-7F97-1779-97FA-E716359D8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6120" y="6047982"/>
              <a:ext cx="364724" cy="380251"/>
              <a:chOff x="483308" y="4524877"/>
              <a:chExt cx="383909" cy="400253"/>
            </a:xfrm>
          </p:grpSpPr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F6080E0A-F57D-B574-1CE1-3516A69BF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0478977">
                <a:off x="483308" y="4524877"/>
                <a:ext cx="383909" cy="400252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849475"/>
                  <a:gd name="connsiteY0" fmla="*/ -4 h 4963943"/>
                  <a:gd name="connsiteX1" fmla="*/ 4735908 w 4849475"/>
                  <a:gd name="connsiteY1" fmla="*/ 1905902 h 4963943"/>
                  <a:gd name="connsiteX2" fmla="*/ 4451030 w 4849475"/>
                  <a:gd name="connsiteY2" fmla="*/ 3809083 h 4963943"/>
                  <a:gd name="connsiteX3" fmla="*/ 3419865 w 4849475"/>
                  <a:gd name="connsiteY3" fmla="*/ 4844851 h 4963943"/>
                  <a:gd name="connsiteX4" fmla="*/ 1074535 w 4849475"/>
                  <a:gd name="connsiteY4" fmla="*/ 4657232 h 4963943"/>
                  <a:gd name="connsiteX5" fmla="*/ 33359 w 4849475"/>
                  <a:gd name="connsiteY5" fmla="*/ 2995661 h 4963943"/>
                  <a:gd name="connsiteX6" fmla="*/ 592137 w 4849475"/>
                  <a:gd name="connsiteY6" fmla="*/ 805852 h 4963943"/>
                  <a:gd name="connsiteX7" fmla="*/ 2649000 w 4849475"/>
                  <a:gd name="connsiteY7" fmla="*/ -4 h 4963943"/>
                  <a:gd name="connsiteX0" fmla="*/ 2649000 w 4750338"/>
                  <a:gd name="connsiteY0" fmla="*/ -4 h 4963943"/>
                  <a:gd name="connsiteX1" fmla="*/ 4615020 w 4750338"/>
                  <a:gd name="connsiteY1" fmla="*/ 1658609 h 4963943"/>
                  <a:gd name="connsiteX2" fmla="*/ 4451030 w 4750338"/>
                  <a:gd name="connsiteY2" fmla="*/ 3809083 h 4963943"/>
                  <a:gd name="connsiteX3" fmla="*/ 3419865 w 4750338"/>
                  <a:gd name="connsiteY3" fmla="*/ 4844851 h 4963943"/>
                  <a:gd name="connsiteX4" fmla="*/ 1074535 w 4750338"/>
                  <a:gd name="connsiteY4" fmla="*/ 4657232 h 4963943"/>
                  <a:gd name="connsiteX5" fmla="*/ 33359 w 4750338"/>
                  <a:gd name="connsiteY5" fmla="*/ 2995661 h 4963943"/>
                  <a:gd name="connsiteX6" fmla="*/ 592137 w 4750338"/>
                  <a:gd name="connsiteY6" fmla="*/ 805852 h 4963943"/>
                  <a:gd name="connsiteX7" fmla="*/ 2649000 w 4750338"/>
                  <a:gd name="connsiteY7" fmla="*/ -4 h 4963943"/>
                  <a:gd name="connsiteX0" fmla="*/ 2158871 w 4260209"/>
                  <a:gd name="connsiteY0" fmla="*/ -4 h 5086984"/>
                  <a:gd name="connsiteX1" fmla="*/ 4124891 w 4260209"/>
                  <a:gd name="connsiteY1" fmla="*/ 1658609 h 5086984"/>
                  <a:gd name="connsiteX2" fmla="*/ 3960901 w 4260209"/>
                  <a:gd name="connsiteY2" fmla="*/ 3809083 h 5086984"/>
                  <a:gd name="connsiteX3" fmla="*/ 2929736 w 4260209"/>
                  <a:gd name="connsiteY3" fmla="*/ 4844851 h 5086984"/>
                  <a:gd name="connsiteX4" fmla="*/ 584406 w 4260209"/>
                  <a:gd name="connsiteY4" fmla="*/ 4657232 h 5086984"/>
                  <a:gd name="connsiteX5" fmla="*/ 102008 w 4260209"/>
                  <a:gd name="connsiteY5" fmla="*/ 805852 h 5086984"/>
                  <a:gd name="connsiteX6" fmla="*/ 2158871 w 4260209"/>
                  <a:gd name="connsiteY6" fmla="*/ -4 h 5086984"/>
                  <a:gd name="connsiteX0" fmla="*/ 2341715 w 4443053"/>
                  <a:gd name="connsiteY0" fmla="*/ -4 h 4937580"/>
                  <a:gd name="connsiteX1" fmla="*/ 4307735 w 4443053"/>
                  <a:gd name="connsiteY1" fmla="*/ 1658609 h 4937580"/>
                  <a:gd name="connsiteX2" fmla="*/ 4143745 w 4443053"/>
                  <a:gd name="connsiteY2" fmla="*/ 3809083 h 4937580"/>
                  <a:gd name="connsiteX3" fmla="*/ 3112580 w 4443053"/>
                  <a:gd name="connsiteY3" fmla="*/ 4844851 h 4937580"/>
                  <a:gd name="connsiteX4" fmla="*/ 321924 w 4443053"/>
                  <a:gd name="connsiteY4" fmla="*/ 4230304 h 4937580"/>
                  <a:gd name="connsiteX5" fmla="*/ 284852 w 4443053"/>
                  <a:gd name="connsiteY5" fmla="*/ 805852 h 4937580"/>
                  <a:gd name="connsiteX6" fmla="*/ 2341715 w 4443053"/>
                  <a:gd name="connsiteY6" fmla="*/ -4 h 4937580"/>
                  <a:gd name="connsiteX0" fmla="*/ 2567003 w 4668341"/>
                  <a:gd name="connsiteY0" fmla="*/ -4 h 4924017"/>
                  <a:gd name="connsiteX1" fmla="*/ 4533023 w 4668341"/>
                  <a:gd name="connsiteY1" fmla="*/ 1658609 h 4924017"/>
                  <a:gd name="connsiteX2" fmla="*/ 4369033 w 4668341"/>
                  <a:gd name="connsiteY2" fmla="*/ 3809083 h 4924017"/>
                  <a:gd name="connsiteX3" fmla="*/ 3337868 w 4668341"/>
                  <a:gd name="connsiteY3" fmla="*/ 4844851 h 4924017"/>
                  <a:gd name="connsiteX4" fmla="*/ 547212 w 4668341"/>
                  <a:gd name="connsiteY4" fmla="*/ 4230304 h 4924017"/>
                  <a:gd name="connsiteX5" fmla="*/ 169043 w 4668341"/>
                  <a:gd name="connsiteY5" fmla="*/ 1352706 h 4924017"/>
                  <a:gd name="connsiteX6" fmla="*/ 2567003 w 4668341"/>
                  <a:gd name="connsiteY6" fmla="*/ -4 h 492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68341" h="4924017">
                    <a:moveTo>
                      <a:pt x="2567003" y="-4"/>
                    </a:moveTo>
                    <a:cubicBezTo>
                      <a:pt x="3257631" y="183338"/>
                      <a:pt x="4232685" y="1023761"/>
                      <a:pt x="4533023" y="1658609"/>
                    </a:cubicBezTo>
                    <a:cubicBezTo>
                      <a:pt x="4833361" y="2293457"/>
                      <a:pt x="4568226" y="3278043"/>
                      <a:pt x="4369033" y="3809083"/>
                    </a:cubicBezTo>
                    <a:cubicBezTo>
                      <a:pt x="4169841" y="4340123"/>
                      <a:pt x="3650694" y="4729882"/>
                      <a:pt x="3337868" y="4844851"/>
                    </a:cubicBezTo>
                    <a:cubicBezTo>
                      <a:pt x="2627022" y="5065916"/>
                      <a:pt x="1075350" y="4812328"/>
                      <a:pt x="547212" y="4230304"/>
                    </a:cubicBezTo>
                    <a:cubicBezTo>
                      <a:pt x="19074" y="3648280"/>
                      <a:pt x="-167589" y="2057757"/>
                      <a:pt x="169043" y="1352706"/>
                    </a:cubicBezTo>
                    <a:cubicBezTo>
                      <a:pt x="505675" y="647655"/>
                      <a:pt x="1914330" y="30744"/>
                      <a:pt x="2567003" y="-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BB22A42D-E4C6-9099-347B-FB9CC38F6F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0478977">
                <a:off x="483308" y="4524878"/>
                <a:ext cx="383909" cy="400252"/>
              </a:xfrm>
              <a:custGeom>
                <a:avLst/>
                <a:gdLst>
                  <a:gd name="connsiteX0" fmla="*/ 2531073 w 4828010"/>
                  <a:gd name="connsiteY0" fmla="*/ 0 h 4873559"/>
                  <a:gd name="connsiteX1" fmla="*/ 3937963 w 4828010"/>
                  <a:gd name="connsiteY1" fmla="*/ 437433 h 4873559"/>
                  <a:gd name="connsiteX2" fmla="*/ 4806231 w 4828010"/>
                  <a:gd name="connsiteY2" fmla="*/ 1773180 h 4873559"/>
                  <a:gd name="connsiteX3" fmla="*/ 4448644 w 4828010"/>
                  <a:gd name="connsiteY3" fmla="*/ 3933235 h 4873559"/>
                  <a:gd name="connsiteX4" fmla="*/ 3192542 w 4828010"/>
                  <a:gd name="connsiteY4" fmla="*/ 4716168 h 4873559"/>
                  <a:gd name="connsiteX5" fmla="*/ 937448 w 4828010"/>
                  <a:gd name="connsiteY5" fmla="*/ 4547691 h 4873559"/>
                  <a:gd name="connsiteX6" fmla="*/ 12348 w 4828010"/>
                  <a:gd name="connsiteY6" fmla="*/ 3026750 h 4873559"/>
                  <a:gd name="connsiteX7" fmla="*/ 553508 w 4828010"/>
                  <a:gd name="connsiteY7" fmla="*/ 740383 h 4873559"/>
                  <a:gd name="connsiteX8" fmla="*/ 2531073 w 4828010"/>
                  <a:gd name="connsiteY8" fmla="*/ 0 h 4873559"/>
                  <a:gd name="connsiteX0" fmla="*/ 2531073 w 4828010"/>
                  <a:gd name="connsiteY0" fmla="*/ 0 h 4853896"/>
                  <a:gd name="connsiteX1" fmla="*/ 3937963 w 4828010"/>
                  <a:gd name="connsiteY1" fmla="*/ 437433 h 4853896"/>
                  <a:gd name="connsiteX2" fmla="*/ 4806231 w 4828010"/>
                  <a:gd name="connsiteY2" fmla="*/ 1773180 h 4853896"/>
                  <a:gd name="connsiteX3" fmla="*/ 4448644 w 4828010"/>
                  <a:gd name="connsiteY3" fmla="*/ 3933235 h 4853896"/>
                  <a:gd name="connsiteX4" fmla="*/ 3192542 w 4828010"/>
                  <a:gd name="connsiteY4" fmla="*/ 4716168 h 4853896"/>
                  <a:gd name="connsiteX5" fmla="*/ 1075671 w 4828010"/>
                  <a:gd name="connsiteY5" fmla="*/ 4473263 h 4853896"/>
                  <a:gd name="connsiteX6" fmla="*/ 12348 w 4828010"/>
                  <a:gd name="connsiteY6" fmla="*/ 3026750 h 4853896"/>
                  <a:gd name="connsiteX7" fmla="*/ 553508 w 4828010"/>
                  <a:gd name="connsiteY7" fmla="*/ 740383 h 4853896"/>
                  <a:gd name="connsiteX8" fmla="*/ 2531073 w 4828010"/>
                  <a:gd name="connsiteY8" fmla="*/ 0 h 4853896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531073 w 4828010"/>
                  <a:gd name="connsiteY0" fmla="*/ 0 h 4852652"/>
                  <a:gd name="connsiteX1" fmla="*/ 3937963 w 4828010"/>
                  <a:gd name="connsiteY1" fmla="*/ 437433 h 4852652"/>
                  <a:gd name="connsiteX2" fmla="*/ 4806231 w 4828010"/>
                  <a:gd name="connsiteY2" fmla="*/ 1773180 h 4852652"/>
                  <a:gd name="connsiteX3" fmla="*/ 4448644 w 4828010"/>
                  <a:gd name="connsiteY3" fmla="*/ 3933235 h 4852652"/>
                  <a:gd name="connsiteX4" fmla="*/ 3192542 w 4828010"/>
                  <a:gd name="connsiteY4" fmla="*/ 4716168 h 4852652"/>
                  <a:gd name="connsiteX5" fmla="*/ 1160732 w 4828010"/>
                  <a:gd name="connsiteY5" fmla="*/ 4467947 h 4852652"/>
                  <a:gd name="connsiteX6" fmla="*/ 12348 w 4828010"/>
                  <a:gd name="connsiteY6" fmla="*/ 3026750 h 4852652"/>
                  <a:gd name="connsiteX7" fmla="*/ 553508 w 4828010"/>
                  <a:gd name="connsiteY7" fmla="*/ 740383 h 4852652"/>
                  <a:gd name="connsiteX8" fmla="*/ 2531073 w 4828010"/>
                  <a:gd name="connsiteY8" fmla="*/ 0 h 485265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60239 w 4757176"/>
                  <a:gd name="connsiteY0" fmla="*/ 0 h 4850182"/>
                  <a:gd name="connsiteX1" fmla="*/ 3867129 w 4757176"/>
                  <a:gd name="connsiteY1" fmla="*/ 437433 h 4850182"/>
                  <a:gd name="connsiteX2" fmla="*/ 4735397 w 4757176"/>
                  <a:gd name="connsiteY2" fmla="*/ 1773180 h 4850182"/>
                  <a:gd name="connsiteX3" fmla="*/ 4377810 w 4757176"/>
                  <a:gd name="connsiteY3" fmla="*/ 3933235 h 4850182"/>
                  <a:gd name="connsiteX4" fmla="*/ 3121708 w 4757176"/>
                  <a:gd name="connsiteY4" fmla="*/ 4716168 h 4850182"/>
                  <a:gd name="connsiteX5" fmla="*/ 1089898 w 4757176"/>
                  <a:gd name="connsiteY5" fmla="*/ 4467947 h 4850182"/>
                  <a:gd name="connsiteX6" fmla="*/ 15942 w 4757176"/>
                  <a:gd name="connsiteY6" fmla="*/ 3101178 h 4850182"/>
                  <a:gd name="connsiteX7" fmla="*/ 482674 w 4757176"/>
                  <a:gd name="connsiteY7" fmla="*/ 740383 h 4850182"/>
                  <a:gd name="connsiteX8" fmla="*/ 2460239 w 4757176"/>
                  <a:gd name="connsiteY8" fmla="*/ 0 h 4850182"/>
                  <a:gd name="connsiteX0" fmla="*/ 2484014 w 4780951"/>
                  <a:gd name="connsiteY0" fmla="*/ 0 h 4850182"/>
                  <a:gd name="connsiteX1" fmla="*/ 3890904 w 4780951"/>
                  <a:gd name="connsiteY1" fmla="*/ 437433 h 4850182"/>
                  <a:gd name="connsiteX2" fmla="*/ 4759172 w 4780951"/>
                  <a:gd name="connsiteY2" fmla="*/ 1773180 h 4850182"/>
                  <a:gd name="connsiteX3" fmla="*/ 4401585 w 4780951"/>
                  <a:gd name="connsiteY3" fmla="*/ 3933235 h 4850182"/>
                  <a:gd name="connsiteX4" fmla="*/ 3145483 w 4780951"/>
                  <a:gd name="connsiteY4" fmla="*/ 4716168 h 4850182"/>
                  <a:gd name="connsiteX5" fmla="*/ 1113673 w 4780951"/>
                  <a:gd name="connsiteY5" fmla="*/ 4467947 h 4850182"/>
                  <a:gd name="connsiteX6" fmla="*/ 39717 w 4780951"/>
                  <a:gd name="connsiteY6" fmla="*/ 3101178 h 4850182"/>
                  <a:gd name="connsiteX7" fmla="*/ 506449 w 4780951"/>
                  <a:gd name="connsiteY7" fmla="*/ 740383 h 4850182"/>
                  <a:gd name="connsiteX8" fmla="*/ 2484014 w 4780951"/>
                  <a:gd name="connsiteY8" fmla="*/ 0 h 4850182"/>
                  <a:gd name="connsiteX0" fmla="*/ 2484014 w 4780127"/>
                  <a:gd name="connsiteY0" fmla="*/ 0 h 4850182"/>
                  <a:gd name="connsiteX1" fmla="*/ 3890904 w 4780127"/>
                  <a:gd name="connsiteY1" fmla="*/ 437433 h 4850182"/>
                  <a:gd name="connsiteX2" fmla="*/ 4759172 w 4780127"/>
                  <a:gd name="connsiteY2" fmla="*/ 1773180 h 4850182"/>
                  <a:gd name="connsiteX3" fmla="*/ 4390953 w 4780127"/>
                  <a:gd name="connsiteY3" fmla="*/ 3805644 h 4850182"/>
                  <a:gd name="connsiteX4" fmla="*/ 3145483 w 4780127"/>
                  <a:gd name="connsiteY4" fmla="*/ 4716168 h 4850182"/>
                  <a:gd name="connsiteX5" fmla="*/ 1113673 w 4780127"/>
                  <a:gd name="connsiteY5" fmla="*/ 4467947 h 4850182"/>
                  <a:gd name="connsiteX6" fmla="*/ 39717 w 4780127"/>
                  <a:gd name="connsiteY6" fmla="*/ 3101178 h 4850182"/>
                  <a:gd name="connsiteX7" fmla="*/ 506449 w 4780127"/>
                  <a:gd name="connsiteY7" fmla="*/ 740383 h 4850182"/>
                  <a:gd name="connsiteX8" fmla="*/ 2484014 w 4780127"/>
                  <a:gd name="connsiteY8" fmla="*/ 0 h 4850182"/>
                  <a:gd name="connsiteX0" fmla="*/ 2484014 w 4778010"/>
                  <a:gd name="connsiteY0" fmla="*/ 0 h 4846926"/>
                  <a:gd name="connsiteX1" fmla="*/ 3890904 w 4778010"/>
                  <a:gd name="connsiteY1" fmla="*/ 437433 h 4846926"/>
                  <a:gd name="connsiteX2" fmla="*/ 4759172 w 4778010"/>
                  <a:gd name="connsiteY2" fmla="*/ 1773180 h 4846926"/>
                  <a:gd name="connsiteX3" fmla="*/ 4390953 w 4778010"/>
                  <a:gd name="connsiteY3" fmla="*/ 3805644 h 4846926"/>
                  <a:gd name="connsiteX4" fmla="*/ 3343914 w 4778010"/>
                  <a:gd name="connsiteY4" fmla="*/ 4712128 h 4846926"/>
                  <a:gd name="connsiteX5" fmla="*/ 1113673 w 4778010"/>
                  <a:gd name="connsiteY5" fmla="*/ 4467947 h 4846926"/>
                  <a:gd name="connsiteX6" fmla="*/ 39717 w 4778010"/>
                  <a:gd name="connsiteY6" fmla="*/ 3101178 h 4846926"/>
                  <a:gd name="connsiteX7" fmla="*/ 506449 w 4778010"/>
                  <a:gd name="connsiteY7" fmla="*/ 740383 h 4846926"/>
                  <a:gd name="connsiteX8" fmla="*/ 2484014 w 4778010"/>
                  <a:gd name="connsiteY8" fmla="*/ 0 h 4846926"/>
                  <a:gd name="connsiteX0" fmla="*/ 2484014 w 4782503"/>
                  <a:gd name="connsiteY0" fmla="*/ 0 h 4846926"/>
                  <a:gd name="connsiteX1" fmla="*/ 3890904 w 4782503"/>
                  <a:gd name="connsiteY1" fmla="*/ 437433 h 4846926"/>
                  <a:gd name="connsiteX2" fmla="*/ 4759172 w 4782503"/>
                  <a:gd name="connsiteY2" fmla="*/ 1773180 h 4846926"/>
                  <a:gd name="connsiteX3" fmla="*/ 4450482 w 4782503"/>
                  <a:gd name="connsiteY3" fmla="*/ 3688481 h 4846926"/>
                  <a:gd name="connsiteX4" fmla="*/ 3343914 w 4782503"/>
                  <a:gd name="connsiteY4" fmla="*/ 4712128 h 4846926"/>
                  <a:gd name="connsiteX5" fmla="*/ 1113673 w 4782503"/>
                  <a:gd name="connsiteY5" fmla="*/ 4467947 h 4846926"/>
                  <a:gd name="connsiteX6" fmla="*/ 39717 w 4782503"/>
                  <a:gd name="connsiteY6" fmla="*/ 3101178 h 4846926"/>
                  <a:gd name="connsiteX7" fmla="*/ 506449 w 4782503"/>
                  <a:gd name="connsiteY7" fmla="*/ 740383 h 4846926"/>
                  <a:gd name="connsiteX8" fmla="*/ 2484014 w 4782503"/>
                  <a:gd name="connsiteY8" fmla="*/ 0 h 4846926"/>
                  <a:gd name="connsiteX0" fmla="*/ 2484014 w 4784889"/>
                  <a:gd name="connsiteY0" fmla="*/ 0 h 4846926"/>
                  <a:gd name="connsiteX1" fmla="*/ 3890904 w 4784889"/>
                  <a:gd name="connsiteY1" fmla="*/ 437433 h 4846926"/>
                  <a:gd name="connsiteX2" fmla="*/ 4759172 w 4784889"/>
                  <a:gd name="connsiteY2" fmla="*/ 1773180 h 4846926"/>
                  <a:gd name="connsiteX3" fmla="*/ 4474294 w 4784889"/>
                  <a:gd name="connsiteY3" fmla="*/ 3676361 h 4846926"/>
                  <a:gd name="connsiteX4" fmla="*/ 3343914 w 4784889"/>
                  <a:gd name="connsiteY4" fmla="*/ 4712128 h 4846926"/>
                  <a:gd name="connsiteX5" fmla="*/ 1113673 w 4784889"/>
                  <a:gd name="connsiteY5" fmla="*/ 4467947 h 4846926"/>
                  <a:gd name="connsiteX6" fmla="*/ 39717 w 4784889"/>
                  <a:gd name="connsiteY6" fmla="*/ 3101178 h 4846926"/>
                  <a:gd name="connsiteX7" fmla="*/ 506449 w 4784889"/>
                  <a:gd name="connsiteY7" fmla="*/ 740383 h 4846926"/>
                  <a:gd name="connsiteX8" fmla="*/ 2484014 w 4784889"/>
                  <a:gd name="connsiteY8" fmla="*/ 0 h 4846926"/>
                  <a:gd name="connsiteX0" fmla="*/ 2484014 w 4784889"/>
                  <a:gd name="connsiteY0" fmla="*/ 0 h 4860980"/>
                  <a:gd name="connsiteX1" fmla="*/ 3890904 w 4784889"/>
                  <a:gd name="connsiteY1" fmla="*/ 437433 h 4860980"/>
                  <a:gd name="connsiteX2" fmla="*/ 4759172 w 4784889"/>
                  <a:gd name="connsiteY2" fmla="*/ 1773180 h 4860980"/>
                  <a:gd name="connsiteX3" fmla="*/ 4474294 w 4784889"/>
                  <a:gd name="connsiteY3" fmla="*/ 3676361 h 4860980"/>
                  <a:gd name="connsiteX4" fmla="*/ 3343914 w 4784889"/>
                  <a:gd name="connsiteY4" fmla="*/ 4712128 h 4860980"/>
                  <a:gd name="connsiteX5" fmla="*/ 1097799 w 4784889"/>
                  <a:gd name="connsiteY5" fmla="*/ 4524510 h 4860980"/>
                  <a:gd name="connsiteX6" fmla="*/ 39717 w 4784889"/>
                  <a:gd name="connsiteY6" fmla="*/ 3101178 h 4860980"/>
                  <a:gd name="connsiteX7" fmla="*/ 506449 w 4784889"/>
                  <a:gd name="connsiteY7" fmla="*/ 740383 h 4860980"/>
                  <a:gd name="connsiteX8" fmla="*/ 2484014 w 4784889"/>
                  <a:gd name="connsiteY8" fmla="*/ 0 h 4860980"/>
                  <a:gd name="connsiteX0" fmla="*/ 2484014 w 4783308"/>
                  <a:gd name="connsiteY0" fmla="*/ 0 h 4860981"/>
                  <a:gd name="connsiteX1" fmla="*/ 3890904 w 4783308"/>
                  <a:gd name="connsiteY1" fmla="*/ 437433 h 4860981"/>
                  <a:gd name="connsiteX2" fmla="*/ 4759172 w 4783308"/>
                  <a:gd name="connsiteY2" fmla="*/ 1773180 h 4860981"/>
                  <a:gd name="connsiteX3" fmla="*/ 4474294 w 4783308"/>
                  <a:gd name="connsiteY3" fmla="*/ 3676361 h 4860981"/>
                  <a:gd name="connsiteX4" fmla="*/ 3443129 w 4783308"/>
                  <a:gd name="connsiteY4" fmla="*/ 4712129 h 4860981"/>
                  <a:gd name="connsiteX5" fmla="*/ 1097799 w 4783308"/>
                  <a:gd name="connsiteY5" fmla="*/ 4524510 h 4860981"/>
                  <a:gd name="connsiteX6" fmla="*/ 39717 w 4783308"/>
                  <a:gd name="connsiteY6" fmla="*/ 3101178 h 4860981"/>
                  <a:gd name="connsiteX7" fmla="*/ 506449 w 4783308"/>
                  <a:gd name="connsiteY7" fmla="*/ 740383 h 4860981"/>
                  <a:gd name="connsiteX8" fmla="*/ 2484014 w 4783308"/>
                  <a:gd name="connsiteY8" fmla="*/ 0 h 4860981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484014 w 4783308"/>
                  <a:gd name="connsiteY0" fmla="*/ 0 h 4821502"/>
                  <a:gd name="connsiteX1" fmla="*/ 3890904 w 4783308"/>
                  <a:gd name="connsiteY1" fmla="*/ 437433 h 4821502"/>
                  <a:gd name="connsiteX2" fmla="*/ 4759172 w 4783308"/>
                  <a:gd name="connsiteY2" fmla="*/ 1773180 h 4821502"/>
                  <a:gd name="connsiteX3" fmla="*/ 4474294 w 4783308"/>
                  <a:gd name="connsiteY3" fmla="*/ 3676361 h 4821502"/>
                  <a:gd name="connsiteX4" fmla="*/ 3443129 w 4783308"/>
                  <a:gd name="connsiteY4" fmla="*/ 4712129 h 4821502"/>
                  <a:gd name="connsiteX5" fmla="*/ 1097799 w 4783308"/>
                  <a:gd name="connsiteY5" fmla="*/ 4524510 h 4821502"/>
                  <a:gd name="connsiteX6" fmla="*/ 39717 w 4783308"/>
                  <a:gd name="connsiteY6" fmla="*/ 3101178 h 4821502"/>
                  <a:gd name="connsiteX7" fmla="*/ 506449 w 4783308"/>
                  <a:gd name="connsiteY7" fmla="*/ 740383 h 4821502"/>
                  <a:gd name="connsiteX8" fmla="*/ 2484014 w 4783308"/>
                  <a:gd name="connsiteY8" fmla="*/ 0 h 4821502"/>
                  <a:gd name="connsiteX0" fmla="*/ 2532073 w 4784141"/>
                  <a:gd name="connsiteY0" fmla="*/ 0 h 4773425"/>
                  <a:gd name="connsiteX1" fmla="*/ 3891737 w 4784141"/>
                  <a:gd name="connsiteY1" fmla="*/ 389356 h 4773425"/>
                  <a:gd name="connsiteX2" fmla="*/ 4760005 w 4784141"/>
                  <a:gd name="connsiteY2" fmla="*/ 1725103 h 4773425"/>
                  <a:gd name="connsiteX3" fmla="*/ 4475127 w 4784141"/>
                  <a:gd name="connsiteY3" fmla="*/ 3628284 h 4773425"/>
                  <a:gd name="connsiteX4" fmla="*/ 3443962 w 4784141"/>
                  <a:gd name="connsiteY4" fmla="*/ 4664052 h 4773425"/>
                  <a:gd name="connsiteX5" fmla="*/ 1098632 w 4784141"/>
                  <a:gd name="connsiteY5" fmla="*/ 4476433 h 4773425"/>
                  <a:gd name="connsiteX6" fmla="*/ 40550 w 4784141"/>
                  <a:gd name="connsiteY6" fmla="*/ 3053101 h 4773425"/>
                  <a:gd name="connsiteX7" fmla="*/ 507282 w 4784141"/>
                  <a:gd name="connsiteY7" fmla="*/ 692306 h 4773425"/>
                  <a:gd name="connsiteX8" fmla="*/ 2532073 w 4784141"/>
                  <a:gd name="connsiteY8" fmla="*/ 0 h 4773425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32073 w 4784141"/>
                  <a:gd name="connsiteY0" fmla="*/ 491 h 4773916"/>
                  <a:gd name="connsiteX1" fmla="*/ 3891737 w 4784141"/>
                  <a:gd name="connsiteY1" fmla="*/ 389847 h 4773916"/>
                  <a:gd name="connsiteX2" fmla="*/ 4760005 w 4784141"/>
                  <a:gd name="connsiteY2" fmla="*/ 1725594 h 4773916"/>
                  <a:gd name="connsiteX3" fmla="*/ 4475127 w 4784141"/>
                  <a:gd name="connsiteY3" fmla="*/ 3628775 h 4773916"/>
                  <a:gd name="connsiteX4" fmla="*/ 3443962 w 4784141"/>
                  <a:gd name="connsiteY4" fmla="*/ 4664543 h 4773916"/>
                  <a:gd name="connsiteX5" fmla="*/ 1098632 w 4784141"/>
                  <a:gd name="connsiteY5" fmla="*/ 4476924 h 4773916"/>
                  <a:gd name="connsiteX6" fmla="*/ 40550 w 4784141"/>
                  <a:gd name="connsiteY6" fmla="*/ 3053592 h 4773916"/>
                  <a:gd name="connsiteX7" fmla="*/ 507282 w 4784141"/>
                  <a:gd name="connsiteY7" fmla="*/ 692797 h 4773916"/>
                  <a:gd name="connsiteX8" fmla="*/ 2532073 w 4784141"/>
                  <a:gd name="connsiteY8" fmla="*/ 491 h 4773916"/>
                  <a:gd name="connsiteX0" fmla="*/ 2558783 w 4784614"/>
                  <a:gd name="connsiteY0" fmla="*/ 525 h 4757924"/>
                  <a:gd name="connsiteX1" fmla="*/ 3892210 w 4784614"/>
                  <a:gd name="connsiteY1" fmla="*/ 373855 h 4757924"/>
                  <a:gd name="connsiteX2" fmla="*/ 4760478 w 4784614"/>
                  <a:gd name="connsiteY2" fmla="*/ 1709602 h 4757924"/>
                  <a:gd name="connsiteX3" fmla="*/ 4475600 w 4784614"/>
                  <a:gd name="connsiteY3" fmla="*/ 3612783 h 4757924"/>
                  <a:gd name="connsiteX4" fmla="*/ 3444435 w 4784614"/>
                  <a:gd name="connsiteY4" fmla="*/ 4648551 h 4757924"/>
                  <a:gd name="connsiteX5" fmla="*/ 1099105 w 4784614"/>
                  <a:gd name="connsiteY5" fmla="*/ 4460932 h 4757924"/>
                  <a:gd name="connsiteX6" fmla="*/ 41023 w 4784614"/>
                  <a:gd name="connsiteY6" fmla="*/ 3037600 h 4757924"/>
                  <a:gd name="connsiteX7" fmla="*/ 507755 w 4784614"/>
                  <a:gd name="connsiteY7" fmla="*/ 676805 h 4757924"/>
                  <a:gd name="connsiteX8" fmla="*/ 2558783 w 4784614"/>
                  <a:gd name="connsiteY8" fmla="*/ 525 h 4757924"/>
                  <a:gd name="connsiteX0" fmla="*/ 2558783 w 4784614"/>
                  <a:gd name="connsiteY0" fmla="*/ 408 h 4757807"/>
                  <a:gd name="connsiteX1" fmla="*/ 3907953 w 4784614"/>
                  <a:gd name="connsiteY1" fmla="*/ 443183 h 4757807"/>
                  <a:gd name="connsiteX2" fmla="*/ 4760478 w 4784614"/>
                  <a:gd name="connsiteY2" fmla="*/ 1709485 h 4757807"/>
                  <a:gd name="connsiteX3" fmla="*/ 4475600 w 4784614"/>
                  <a:gd name="connsiteY3" fmla="*/ 3612666 h 4757807"/>
                  <a:gd name="connsiteX4" fmla="*/ 3444435 w 4784614"/>
                  <a:gd name="connsiteY4" fmla="*/ 4648434 h 4757807"/>
                  <a:gd name="connsiteX5" fmla="*/ 1099105 w 4784614"/>
                  <a:gd name="connsiteY5" fmla="*/ 4460815 h 4757807"/>
                  <a:gd name="connsiteX6" fmla="*/ 41023 w 4784614"/>
                  <a:gd name="connsiteY6" fmla="*/ 3037483 h 4757807"/>
                  <a:gd name="connsiteX7" fmla="*/ 507755 w 4784614"/>
                  <a:gd name="connsiteY7" fmla="*/ 676688 h 4757807"/>
                  <a:gd name="connsiteX8" fmla="*/ 2558783 w 4784614"/>
                  <a:gd name="connsiteY8" fmla="*/ 408 h 4757807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50 h 4954478"/>
                  <a:gd name="connsiteX1" fmla="*/ 3910127 w 4786788"/>
                  <a:gd name="connsiteY1" fmla="*/ 639854 h 4954478"/>
                  <a:gd name="connsiteX2" fmla="*/ 4762652 w 4786788"/>
                  <a:gd name="connsiteY2" fmla="*/ 1906156 h 4954478"/>
                  <a:gd name="connsiteX3" fmla="*/ 4477774 w 4786788"/>
                  <a:gd name="connsiteY3" fmla="*/ 3809337 h 4954478"/>
                  <a:gd name="connsiteX4" fmla="*/ 3446609 w 4786788"/>
                  <a:gd name="connsiteY4" fmla="*/ 4845105 h 4954478"/>
                  <a:gd name="connsiteX5" fmla="*/ 1101279 w 4786788"/>
                  <a:gd name="connsiteY5" fmla="*/ 4657486 h 4954478"/>
                  <a:gd name="connsiteX6" fmla="*/ 43197 w 4786788"/>
                  <a:gd name="connsiteY6" fmla="*/ 3234154 h 4954478"/>
                  <a:gd name="connsiteX7" fmla="*/ 509929 w 4786788"/>
                  <a:gd name="connsiteY7" fmla="*/ 873359 h 4954478"/>
                  <a:gd name="connsiteX8" fmla="*/ 2675744 w 4786788"/>
                  <a:gd name="connsiteY8" fmla="*/ 250 h 4954478"/>
                  <a:gd name="connsiteX0" fmla="*/ 2675744 w 4786788"/>
                  <a:gd name="connsiteY0" fmla="*/ 290 h 4954518"/>
                  <a:gd name="connsiteX1" fmla="*/ 3910127 w 4786788"/>
                  <a:gd name="connsiteY1" fmla="*/ 639894 h 4954518"/>
                  <a:gd name="connsiteX2" fmla="*/ 4762652 w 4786788"/>
                  <a:gd name="connsiteY2" fmla="*/ 1906196 h 4954518"/>
                  <a:gd name="connsiteX3" fmla="*/ 4477774 w 4786788"/>
                  <a:gd name="connsiteY3" fmla="*/ 3809377 h 4954518"/>
                  <a:gd name="connsiteX4" fmla="*/ 3446609 w 4786788"/>
                  <a:gd name="connsiteY4" fmla="*/ 4845145 h 4954518"/>
                  <a:gd name="connsiteX5" fmla="*/ 1101279 w 4786788"/>
                  <a:gd name="connsiteY5" fmla="*/ 4657526 h 4954518"/>
                  <a:gd name="connsiteX6" fmla="*/ 43197 w 4786788"/>
                  <a:gd name="connsiteY6" fmla="*/ 3234194 h 4954518"/>
                  <a:gd name="connsiteX7" fmla="*/ 509929 w 4786788"/>
                  <a:gd name="connsiteY7" fmla="*/ 873399 h 4954518"/>
                  <a:gd name="connsiteX8" fmla="*/ 2675744 w 4786788"/>
                  <a:gd name="connsiteY8" fmla="*/ 290 h 4954518"/>
                  <a:gd name="connsiteX0" fmla="*/ 2675744 w 4786788"/>
                  <a:gd name="connsiteY0" fmla="*/ 326 h 4954554"/>
                  <a:gd name="connsiteX1" fmla="*/ 3990884 w 4786788"/>
                  <a:gd name="connsiteY1" fmla="*/ 591130 h 4954554"/>
                  <a:gd name="connsiteX2" fmla="*/ 4762652 w 4786788"/>
                  <a:gd name="connsiteY2" fmla="*/ 1906232 h 4954554"/>
                  <a:gd name="connsiteX3" fmla="*/ 4477774 w 4786788"/>
                  <a:gd name="connsiteY3" fmla="*/ 3809413 h 4954554"/>
                  <a:gd name="connsiteX4" fmla="*/ 3446609 w 4786788"/>
                  <a:gd name="connsiteY4" fmla="*/ 4845181 h 4954554"/>
                  <a:gd name="connsiteX5" fmla="*/ 1101279 w 4786788"/>
                  <a:gd name="connsiteY5" fmla="*/ 4657562 h 4954554"/>
                  <a:gd name="connsiteX6" fmla="*/ 43197 w 4786788"/>
                  <a:gd name="connsiteY6" fmla="*/ 3234230 h 4954554"/>
                  <a:gd name="connsiteX7" fmla="*/ 509929 w 4786788"/>
                  <a:gd name="connsiteY7" fmla="*/ 873435 h 4954554"/>
                  <a:gd name="connsiteX8" fmla="*/ 2675744 w 4786788"/>
                  <a:gd name="connsiteY8" fmla="*/ 326 h 4954554"/>
                  <a:gd name="connsiteX0" fmla="*/ 2662196 w 4773240"/>
                  <a:gd name="connsiteY0" fmla="*/ 326 h 4954554"/>
                  <a:gd name="connsiteX1" fmla="*/ 3977336 w 4773240"/>
                  <a:gd name="connsiteY1" fmla="*/ 591130 h 4954554"/>
                  <a:gd name="connsiteX2" fmla="*/ 4749104 w 4773240"/>
                  <a:gd name="connsiteY2" fmla="*/ 1906232 h 4954554"/>
                  <a:gd name="connsiteX3" fmla="*/ 4464226 w 4773240"/>
                  <a:gd name="connsiteY3" fmla="*/ 3809413 h 4954554"/>
                  <a:gd name="connsiteX4" fmla="*/ 3433061 w 4773240"/>
                  <a:gd name="connsiteY4" fmla="*/ 4845181 h 4954554"/>
                  <a:gd name="connsiteX5" fmla="*/ 1087731 w 4773240"/>
                  <a:gd name="connsiteY5" fmla="*/ 4657562 h 4954554"/>
                  <a:gd name="connsiteX6" fmla="*/ 29649 w 4773240"/>
                  <a:gd name="connsiteY6" fmla="*/ 3234230 h 4954554"/>
                  <a:gd name="connsiteX7" fmla="*/ 640977 w 4773240"/>
                  <a:gd name="connsiteY7" fmla="*/ 730117 h 4954554"/>
                  <a:gd name="connsiteX8" fmla="*/ 2662196 w 4773240"/>
                  <a:gd name="connsiteY8" fmla="*/ 326 h 4954554"/>
                  <a:gd name="connsiteX0" fmla="*/ 2664762 w 4775806"/>
                  <a:gd name="connsiteY0" fmla="*/ 326 h 4954554"/>
                  <a:gd name="connsiteX1" fmla="*/ 3979902 w 4775806"/>
                  <a:gd name="connsiteY1" fmla="*/ 591130 h 4954554"/>
                  <a:gd name="connsiteX2" fmla="*/ 4751670 w 4775806"/>
                  <a:gd name="connsiteY2" fmla="*/ 1906232 h 4954554"/>
                  <a:gd name="connsiteX3" fmla="*/ 4466792 w 4775806"/>
                  <a:gd name="connsiteY3" fmla="*/ 3809413 h 4954554"/>
                  <a:gd name="connsiteX4" fmla="*/ 3435627 w 4775806"/>
                  <a:gd name="connsiteY4" fmla="*/ 4845181 h 4954554"/>
                  <a:gd name="connsiteX5" fmla="*/ 1090297 w 4775806"/>
                  <a:gd name="connsiteY5" fmla="*/ 4657562 h 4954554"/>
                  <a:gd name="connsiteX6" fmla="*/ 32215 w 4775806"/>
                  <a:gd name="connsiteY6" fmla="*/ 3234230 h 4954554"/>
                  <a:gd name="connsiteX7" fmla="*/ 607899 w 4775806"/>
                  <a:gd name="connsiteY7" fmla="*/ 806182 h 4954554"/>
                  <a:gd name="connsiteX8" fmla="*/ 2664762 w 4775806"/>
                  <a:gd name="connsiteY8" fmla="*/ 326 h 4954554"/>
                  <a:gd name="connsiteX0" fmla="*/ 2673549 w 4784593"/>
                  <a:gd name="connsiteY0" fmla="*/ 326 h 4954554"/>
                  <a:gd name="connsiteX1" fmla="*/ 3988689 w 4784593"/>
                  <a:gd name="connsiteY1" fmla="*/ 591130 h 4954554"/>
                  <a:gd name="connsiteX2" fmla="*/ 4760457 w 4784593"/>
                  <a:gd name="connsiteY2" fmla="*/ 1906232 h 4954554"/>
                  <a:gd name="connsiteX3" fmla="*/ 4475579 w 4784593"/>
                  <a:gd name="connsiteY3" fmla="*/ 3809413 h 4954554"/>
                  <a:gd name="connsiteX4" fmla="*/ 3444414 w 4784593"/>
                  <a:gd name="connsiteY4" fmla="*/ 4845181 h 4954554"/>
                  <a:gd name="connsiteX5" fmla="*/ 1099084 w 4784593"/>
                  <a:gd name="connsiteY5" fmla="*/ 4657562 h 4954554"/>
                  <a:gd name="connsiteX6" fmla="*/ 41002 w 4784593"/>
                  <a:gd name="connsiteY6" fmla="*/ 3234230 h 4954554"/>
                  <a:gd name="connsiteX7" fmla="*/ 616686 w 4784593"/>
                  <a:gd name="connsiteY7" fmla="*/ 806182 h 4954554"/>
                  <a:gd name="connsiteX8" fmla="*/ 2673549 w 4784593"/>
                  <a:gd name="connsiteY8" fmla="*/ 326 h 4954554"/>
                  <a:gd name="connsiteX0" fmla="*/ 2649000 w 4760044"/>
                  <a:gd name="connsiteY0" fmla="*/ 326 h 4964273"/>
                  <a:gd name="connsiteX1" fmla="*/ 3964140 w 4760044"/>
                  <a:gd name="connsiteY1" fmla="*/ 591130 h 4964273"/>
                  <a:gd name="connsiteX2" fmla="*/ 4735908 w 4760044"/>
                  <a:gd name="connsiteY2" fmla="*/ 1906232 h 4964273"/>
                  <a:gd name="connsiteX3" fmla="*/ 4451030 w 4760044"/>
                  <a:gd name="connsiteY3" fmla="*/ 3809413 h 4964273"/>
                  <a:gd name="connsiteX4" fmla="*/ 3419865 w 4760044"/>
                  <a:gd name="connsiteY4" fmla="*/ 4845181 h 4964273"/>
                  <a:gd name="connsiteX5" fmla="*/ 1074535 w 4760044"/>
                  <a:gd name="connsiteY5" fmla="*/ 4657562 h 4964273"/>
                  <a:gd name="connsiteX6" fmla="*/ 33359 w 4760044"/>
                  <a:gd name="connsiteY6" fmla="*/ 2995991 h 4964273"/>
                  <a:gd name="connsiteX7" fmla="*/ 592137 w 4760044"/>
                  <a:gd name="connsiteY7" fmla="*/ 806182 h 4964273"/>
                  <a:gd name="connsiteX8" fmla="*/ 2649000 w 4760044"/>
                  <a:gd name="connsiteY8" fmla="*/ 326 h 4964273"/>
                  <a:gd name="connsiteX0" fmla="*/ 2649000 w 4849475"/>
                  <a:gd name="connsiteY0" fmla="*/ -4 h 4963943"/>
                  <a:gd name="connsiteX1" fmla="*/ 4735908 w 4849475"/>
                  <a:gd name="connsiteY1" fmla="*/ 1905902 h 4963943"/>
                  <a:gd name="connsiteX2" fmla="*/ 4451030 w 4849475"/>
                  <a:gd name="connsiteY2" fmla="*/ 3809083 h 4963943"/>
                  <a:gd name="connsiteX3" fmla="*/ 3419865 w 4849475"/>
                  <a:gd name="connsiteY3" fmla="*/ 4844851 h 4963943"/>
                  <a:gd name="connsiteX4" fmla="*/ 1074535 w 4849475"/>
                  <a:gd name="connsiteY4" fmla="*/ 4657232 h 4963943"/>
                  <a:gd name="connsiteX5" fmla="*/ 33359 w 4849475"/>
                  <a:gd name="connsiteY5" fmla="*/ 2995661 h 4963943"/>
                  <a:gd name="connsiteX6" fmla="*/ 592137 w 4849475"/>
                  <a:gd name="connsiteY6" fmla="*/ 805852 h 4963943"/>
                  <a:gd name="connsiteX7" fmla="*/ 2649000 w 4849475"/>
                  <a:gd name="connsiteY7" fmla="*/ -4 h 4963943"/>
                  <a:gd name="connsiteX0" fmla="*/ 2649000 w 4750338"/>
                  <a:gd name="connsiteY0" fmla="*/ -4 h 4963943"/>
                  <a:gd name="connsiteX1" fmla="*/ 4615020 w 4750338"/>
                  <a:gd name="connsiteY1" fmla="*/ 1658609 h 4963943"/>
                  <a:gd name="connsiteX2" fmla="*/ 4451030 w 4750338"/>
                  <a:gd name="connsiteY2" fmla="*/ 3809083 h 4963943"/>
                  <a:gd name="connsiteX3" fmla="*/ 3419865 w 4750338"/>
                  <a:gd name="connsiteY3" fmla="*/ 4844851 h 4963943"/>
                  <a:gd name="connsiteX4" fmla="*/ 1074535 w 4750338"/>
                  <a:gd name="connsiteY4" fmla="*/ 4657232 h 4963943"/>
                  <a:gd name="connsiteX5" fmla="*/ 33359 w 4750338"/>
                  <a:gd name="connsiteY5" fmla="*/ 2995661 h 4963943"/>
                  <a:gd name="connsiteX6" fmla="*/ 592137 w 4750338"/>
                  <a:gd name="connsiteY6" fmla="*/ 805852 h 4963943"/>
                  <a:gd name="connsiteX7" fmla="*/ 2649000 w 4750338"/>
                  <a:gd name="connsiteY7" fmla="*/ -4 h 4963943"/>
                  <a:gd name="connsiteX0" fmla="*/ 2158871 w 4260209"/>
                  <a:gd name="connsiteY0" fmla="*/ -4 h 5086984"/>
                  <a:gd name="connsiteX1" fmla="*/ 4124891 w 4260209"/>
                  <a:gd name="connsiteY1" fmla="*/ 1658609 h 5086984"/>
                  <a:gd name="connsiteX2" fmla="*/ 3960901 w 4260209"/>
                  <a:gd name="connsiteY2" fmla="*/ 3809083 h 5086984"/>
                  <a:gd name="connsiteX3" fmla="*/ 2929736 w 4260209"/>
                  <a:gd name="connsiteY3" fmla="*/ 4844851 h 5086984"/>
                  <a:gd name="connsiteX4" fmla="*/ 584406 w 4260209"/>
                  <a:gd name="connsiteY4" fmla="*/ 4657232 h 5086984"/>
                  <a:gd name="connsiteX5" fmla="*/ 102008 w 4260209"/>
                  <a:gd name="connsiteY5" fmla="*/ 805852 h 5086984"/>
                  <a:gd name="connsiteX6" fmla="*/ 2158871 w 4260209"/>
                  <a:gd name="connsiteY6" fmla="*/ -4 h 5086984"/>
                  <a:gd name="connsiteX0" fmla="*/ 2341715 w 4443053"/>
                  <a:gd name="connsiteY0" fmla="*/ -4 h 4937580"/>
                  <a:gd name="connsiteX1" fmla="*/ 4307735 w 4443053"/>
                  <a:gd name="connsiteY1" fmla="*/ 1658609 h 4937580"/>
                  <a:gd name="connsiteX2" fmla="*/ 4143745 w 4443053"/>
                  <a:gd name="connsiteY2" fmla="*/ 3809083 h 4937580"/>
                  <a:gd name="connsiteX3" fmla="*/ 3112580 w 4443053"/>
                  <a:gd name="connsiteY3" fmla="*/ 4844851 h 4937580"/>
                  <a:gd name="connsiteX4" fmla="*/ 321924 w 4443053"/>
                  <a:gd name="connsiteY4" fmla="*/ 4230304 h 4937580"/>
                  <a:gd name="connsiteX5" fmla="*/ 284852 w 4443053"/>
                  <a:gd name="connsiteY5" fmla="*/ 805852 h 4937580"/>
                  <a:gd name="connsiteX6" fmla="*/ 2341715 w 4443053"/>
                  <a:gd name="connsiteY6" fmla="*/ -4 h 4937580"/>
                  <a:gd name="connsiteX0" fmla="*/ 2567003 w 4668341"/>
                  <a:gd name="connsiteY0" fmla="*/ -4 h 4924017"/>
                  <a:gd name="connsiteX1" fmla="*/ 4533023 w 4668341"/>
                  <a:gd name="connsiteY1" fmla="*/ 1658609 h 4924017"/>
                  <a:gd name="connsiteX2" fmla="*/ 4369033 w 4668341"/>
                  <a:gd name="connsiteY2" fmla="*/ 3809083 h 4924017"/>
                  <a:gd name="connsiteX3" fmla="*/ 3337868 w 4668341"/>
                  <a:gd name="connsiteY3" fmla="*/ 4844851 h 4924017"/>
                  <a:gd name="connsiteX4" fmla="*/ 547212 w 4668341"/>
                  <a:gd name="connsiteY4" fmla="*/ 4230304 h 4924017"/>
                  <a:gd name="connsiteX5" fmla="*/ 169043 w 4668341"/>
                  <a:gd name="connsiteY5" fmla="*/ 1352706 h 4924017"/>
                  <a:gd name="connsiteX6" fmla="*/ 2567003 w 4668341"/>
                  <a:gd name="connsiteY6" fmla="*/ -4 h 492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68341" h="4924017">
                    <a:moveTo>
                      <a:pt x="2567003" y="-4"/>
                    </a:moveTo>
                    <a:cubicBezTo>
                      <a:pt x="3257631" y="183338"/>
                      <a:pt x="4232685" y="1023761"/>
                      <a:pt x="4533023" y="1658609"/>
                    </a:cubicBezTo>
                    <a:cubicBezTo>
                      <a:pt x="4833361" y="2293457"/>
                      <a:pt x="4568226" y="3278043"/>
                      <a:pt x="4369033" y="3809083"/>
                    </a:cubicBezTo>
                    <a:cubicBezTo>
                      <a:pt x="4169841" y="4340123"/>
                      <a:pt x="3650694" y="4729882"/>
                      <a:pt x="3337868" y="4844851"/>
                    </a:cubicBezTo>
                    <a:cubicBezTo>
                      <a:pt x="2627022" y="5065916"/>
                      <a:pt x="1075350" y="4812328"/>
                      <a:pt x="547212" y="4230304"/>
                    </a:cubicBezTo>
                    <a:cubicBezTo>
                      <a:pt x="19074" y="3648280"/>
                      <a:pt x="-167589" y="2057757"/>
                      <a:pt x="169043" y="1352706"/>
                    </a:cubicBezTo>
                    <a:cubicBezTo>
                      <a:pt x="505675" y="647655"/>
                      <a:pt x="1914330" y="30744"/>
                      <a:pt x="2567003" y="-4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FE243CB5-5AF1-109D-AC9F-46E945EAA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532479">
              <a:off x="950678" y="6193473"/>
              <a:ext cx="1338349" cy="535670"/>
            </a:xfrm>
            <a:custGeom>
              <a:avLst/>
              <a:gdLst>
                <a:gd name="connsiteX0" fmla="*/ 1338349 w 1338349"/>
                <a:gd name="connsiteY0" fmla="*/ 347818 h 535670"/>
                <a:gd name="connsiteX1" fmla="*/ 1287341 w 1338349"/>
                <a:gd name="connsiteY1" fmla="*/ 535530 h 535670"/>
                <a:gd name="connsiteX2" fmla="*/ 372868 w 1338349"/>
                <a:gd name="connsiteY2" fmla="*/ 397570 h 535670"/>
                <a:gd name="connsiteX3" fmla="*/ 245339 w 1338349"/>
                <a:gd name="connsiteY3" fmla="*/ 374153 h 535670"/>
                <a:gd name="connsiteX4" fmla="*/ 0 w 1338349"/>
                <a:gd name="connsiteY4" fmla="*/ 69826 h 535670"/>
                <a:gd name="connsiteX5" fmla="*/ 36770 w 1338349"/>
                <a:gd name="connsiteY5" fmla="*/ 0 h 535670"/>
                <a:gd name="connsiteX6" fmla="*/ 159700 w 1338349"/>
                <a:gd name="connsiteY6" fmla="*/ 32956 h 535670"/>
                <a:gd name="connsiteX7" fmla="*/ 1338349 w 1338349"/>
                <a:gd name="connsiteY7" fmla="*/ 347818 h 5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8349" h="535670">
                  <a:moveTo>
                    <a:pt x="1338349" y="347818"/>
                  </a:moveTo>
                  <a:cubicBezTo>
                    <a:pt x="1334499" y="384480"/>
                    <a:pt x="1300731" y="541013"/>
                    <a:pt x="1287341" y="535530"/>
                  </a:cubicBezTo>
                  <a:cubicBezTo>
                    <a:pt x="1136748" y="531428"/>
                    <a:pt x="720671" y="460643"/>
                    <a:pt x="372868" y="397570"/>
                  </a:cubicBezTo>
                  <a:lnTo>
                    <a:pt x="245339" y="374153"/>
                  </a:lnTo>
                  <a:lnTo>
                    <a:pt x="0" y="69826"/>
                  </a:lnTo>
                  <a:lnTo>
                    <a:pt x="36770" y="0"/>
                  </a:lnTo>
                  <a:lnTo>
                    <a:pt x="159700" y="32956"/>
                  </a:lnTo>
                  <a:cubicBezTo>
                    <a:pt x="552583" y="137910"/>
                    <a:pt x="1300698" y="323919"/>
                    <a:pt x="1338349" y="347818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BD66EF-9F8A-7E8F-9891-C457D269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0590" y="2205596"/>
            <a:ext cx="3263724" cy="183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127DE-59B4-C857-510D-611D60FF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8288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303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Project Context</vt:lpstr>
      <vt:lpstr>Command and Control Framework</vt:lpstr>
      <vt:lpstr>PowerPoint Presentation</vt:lpstr>
      <vt:lpstr>Project Improvements</vt:lpstr>
      <vt:lpstr>PE Loading</vt:lpstr>
      <vt:lpstr>Module Stomping</vt:lpstr>
      <vt:lpstr>Diagrams</vt:lpstr>
      <vt:lpstr>Implant Execution Step 1</vt:lpstr>
      <vt:lpstr>Implant Execution Step 2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</cp:lastModifiedBy>
  <cp:revision>216</cp:revision>
  <cp:lastPrinted>2023-02-24T19:41:14Z</cp:lastPrinted>
  <dcterms:created xsi:type="dcterms:W3CDTF">2023-02-24T02:43:08Z</dcterms:created>
  <dcterms:modified xsi:type="dcterms:W3CDTF">2023-10-17T18:04:27Z</dcterms:modified>
</cp:coreProperties>
</file>