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9"/>
  </p:notesMasterIdLst>
  <p:handoutMasterIdLst>
    <p:handoutMasterId r:id="rId20"/>
  </p:handoutMasterIdLst>
  <p:sldIdLst>
    <p:sldId id="375" r:id="rId2"/>
    <p:sldId id="389" r:id="rId3"/>
    <p:sldId id="380" r:id="rId4"/>
    <p:sldId id="390" r:id="rId5"/>
    <p:sldId id="399" r:id="rId6"/>
    <p:sldId id="403" r:id="rId7"/>
    <p:sldId id="404" r:id="rId8"/>
    <p:sldId id="405" r:id="rId9"/>
    <p:sldId id="406" r:id="rId10"/>
    <p:sldId id="410" r:id="rId11"/>
    <p:sldId id="407" r:id="rId12"/>
    <p:sldId id="408" r:id="rId13"/>
    <p:sldId id="409" r:id="rId14"/>
    <p:sldId id="412" r:id="rId15"/>
    <p:sldId id="411" r:id="rId16"/>
    <p:sldId id="402" r:id="rId17"/>
    <p:sldId id="35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September 19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EDC3E-3B61-CC1B-E995-33D246E9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5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6A275-C316-75E5-5F7B-FFC114EDFADF}"/>
              </a:ext>
            </a:extLst>
          </p:cNvPr>
          <p:cNvSpPr txBox="1"/>
          <p:nvPr/>
        </p:nvSpPr>
        <p:spPr>
          <a:xfrm>
            <a:off x="402243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Loading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6638A-A899-EDF7-D537-88FEBEEF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1354182"/>
            <a:ext cx="7188895" cy="377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8A11-005D-9C80-082A-88CACAC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Listeners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2399-B193-BAF7-FC38-D0C4056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AE628-6065-AD40-C7CD-84123B6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547824-BB07-8384-CE60-3D2EAB59EFBB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 and Structure Diagram context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Improvements: Implant, Server and Interface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Diagrams: Implant and Listeners tab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3847D1-FD9B-1358-E13B-97E6F75B15AA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6D4C89-DB40-26D9-CF06-A0267FB3C9E1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D01F48-1A81-D3E9-5ACB-F671F9F001A0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E57FA6-E3EC-B05C-4339-3E6ABDD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Methodology: Scrum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241539" y="6533721"/>
            <a:ext cx="5313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2406" y="6413189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7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03870-4455-B0A0-B497-65F1356253DF}"/>
              </a:ext>
            </a:extLst>
          </p:cNvPr>
          <p:cNvSpPr txBox="1"/>
          <p:nvPr/>
        </p:nvSpPr>
        <p:spPr>
          <a:xfrm>
            <a:off x="670857" y="6403328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698" y="636046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8C428-4FAB-41CF-BA22-FEAC4CA791D1}"/>
              </a:ext>
            </a:extLst>
          </p:cNvPr>
          <p:cNvSpPr txBox="1"/>
          <p:nvPr/>
        </p:nvSpPr>
        <p:spPr>
          <a:xfrm>
            <a:off x="231010" y="6543032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536826"/>
            <a:ext cx="4646905" cy="17843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Real-time Monitoring for Implant</a:t>
            </a:r>
          </a:p>
          <a:p>
            <a:r>
              <a:rPr lang="en-US" sz="2000" dirty="0"/>
              <a:t>New tabs:</a:t>
            </a:r>
          </a:p>
          <a:p>
            <a:pPr lvl="1"/>
            <a:r>
              <a:rPr lang="en-US" sz="2000" dirty="0"/>
              <a:t>Listener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57D71-3143-842A-9B00-710374FB1F14}"/>
              </a:ext>
            </a:extLst>
          </p:cNvPr>
          <p:cNvSpPr txBox="1"/>
          <p:nvPr/>
        </p:nvSpPr>
        <p:spPr>
          <a:xfrm>
            <a:off x="259080" y="6468675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B14E1A1-F522-9424-EB2E-9534338C4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8D442-CD7E-C75F-D157-661DBA066963}"/>
              </a:ext>
            </a:extLst>
          </p:cNvPr>
          <p:cNvSpPr txBox="1"/>
          <p:nvPr/>
        </p:nvSpPr>
        <p:spPr>
          <a:xfrm>
            <a:off x="11658326" y="6468675"/>
            <a:ext cx="269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416</Words>
  <Application>Microsoft Office PowerPoint</Application>
  <PresentationFormat>Widescreen</PresentationFormat>
  <Paragraphs>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Project Context</vt:lpstr>
      <vt:lpstr>Command and Control Framework</vt:lpstr>
      <vt:lpstr>PowerPoint Presentation</vt:lpstr>
      <vt:lpstr>Initial Backlog Methodology: Scrum</vt:lpstr>
      <vt:lpstr>Implant</vt:lpstr>
      <vt:lpstr>Server</vt:lpstr>
      <vt:lpstr>Interface</vt:lpstr>
      <vt:lpstr>PowerPoint Presentation</vt:lpstr>
      <vt:lpstr>Module Handler</vt:lpstr>
      <vt:lpstr>Diagrams</vt:lpstr>
      <vt:lpstr>Implant Loading</vt:lpstr>
      <vt:lpstr>Implant Execution</vt:lpstr>
      <vt:lpstr>Listeners Creation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 FONTANEZ</cp:lastModifiedBy>
  <cp:revision>185</cp:revision>
  <cp:lastPrinted>2023-02-24T19:41:14Z</cp:lastPrinted>
  <dcterms:created xsi:type="dcterms:W3CDTF">2023-02-24T02:43:08Z</dcterms:created>
  <dcterms:modified xsi:type="dcterms:W3CDTF">2023-09-19T15:54:59Z</dcterms:modified>
</cp:coreProperties>
</file>