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375" r:id="rId2"/>
    <p:sldId id="389" r:id="rId3"/>
    <p:sldId id="380" r:id="rId4"/>
    <p:sldId id="390" r:id="rId5"/>
    <p:sldId id="399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02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B18A2C"/>
    <a:srgbClr val="616A78"/>
    <a:srgbClr val="D87C1B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5646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30D75-3933-EB08-BA3F-9C8299CF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A3B4-9C9A-6815-CCDA-50D8AC376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74A3-A148-41CF-A2D5-46E8C0B6F9F1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E4346-5A29-5EA8-E711-90740DBB7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D807-AFBF-13A3-8E33-218161C2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D93-89B7-421E-8758-C027461D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0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February 28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1B61-CE05-DA66-5A24-BCAD40F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/>
              <a:t>Module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7275-663B-AF6E-6D9D-B4A9358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7663-82C9-B96C-29C1-8756632870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0129" y="2299494"/>
            <a:ext cx="3348038" cy="3448050"/>
          </a:xfrm>
        </p:spPr>
        <p:txBody>
          <a:bodyPr anchor="t">
            <a:normAutofit/>
          </a:bodyPr>
          <a:lstStyle/>
          <a:p>
            <a:r>
              <a:rPr lang="en-US" sz="2000" dirty="0"/>
              <a:t>Upload sharp collection</a:t>
            </a:r>
          </a:p>
          <a:p>
            <a:r>
              <a:rPr lang="en-US" sz="2000" dirty="0"/>
              <a:t>Python script for downloading modules</a:t>
            </a:r>
          </a:p>
          <a:p>
            <a:r>
              <a:rPr lang="en-US" sz="2000" dirty="0"/>
              <a:t>Custom DLL code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55944D5-005E-1908-6F8B-455ADAD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8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Implant Execution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29E0462-ECE0-D650-2CC2-4A1E197F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13922"/>
            <a:ext cx="6780700" cy="4627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4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ebruary).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Runtime Overview - .NET Framework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Microsoft Learn. https://learn.microsoft.com/en-us/dotnet/framework/reflection-and-codedom/dynamic-language-runtime-overview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Awan, A. (2022, July).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Graph Neural Networks (GNNs)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https://www.datacamp.com/tutorial/comprehensive-introduction-graph-neural-networks-gnns-tutorial</a:t>
            </a: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2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Solution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 (C2)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Structure Diagram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Command and Control Framework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Dynamic Evasion </a:t>
            </a:r>
            <a:r>
              <a:rPr lang="en-US" sz="2000" b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In-memory Execution </a:t>
            </a:r>
            <a:r>
              <a:rPr lang="en-US" sz="2000" b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Encrypted Payloads </a:t>
            </a:r>
            <a:r>
              <a:rPr lang="en-US" sz="2000" b="0">
                <a:solidFill>
                  <a:schemeClr val="tx1"/>
                </a:solidFill>
              </a:rPr>
              <a:t>– AES-256, 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A97C8D-BFFB-A7FB-356D-64C4F90E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D8587-8051-6FB9-F24F-9322331F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8" y="6356350"/>
            <a:ext cx="329242" cy="365125"/>
          </a:xfrm>
        </p:spPr>
        <p:txBody>
          <a:bodyPr/>
          <a:lstStyle/>
          <a:p>
            <a:fld id="{A52BEA90-E6BE-45F4-8D5D-C2E01FE3DB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Initial Backlog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A52BEA90-E6BE-45F4-8D5D-C2E01FE3DBCB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Implant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16" y="2425605"/>
            <a:ext cx="3037038" cy="2996588"/>
          </a:xfrm>
        </p:spPr>
        <p:txBody>
          <a:bodyPr>
            <a:normAutofit/>
          </a:bodyPr>
          <a:lstStyle/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Post-Exploitation: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Enumeration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Keylogger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Evasion Techniques: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Stomping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Encryption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Call Stack Spoofing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7765" y="5838460"/>
            <a:ext cx="1889129" cy="251447"/>
          </a:xfrm>
        </p:spPr>
        <p:txBody>
          <a:bodyPr/>
          <a:lstStyle/>
          <a:p>
            <a:pPr defTabSz="621792">
              <a:spcAft>
                <a:spcPts val="600"/>
              </a:spcAft>
            </a:pPr>
            <a:fld id="{A52BEA90-E6BE-45F4-8D5D-C2E01FE3DBCB}" type="slidenum">
              <a: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7</a:t>
            </a:fld>
            <a:endParaRPr lang="en-US" sz="2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997373-DB35-8973-E924-6027DCD8ADA7}"/>
              </a:ext>
            </a:extLst>
          </p:cNvPr>
          <p:cNvSpPr txBox="1">
            <a:spLocks/>
          </p:cNvSpPr>
          <p:nvPr/>
        </p:nvSpPr>
        <p:spPr>
          <a:xfrm>
            <a:off x="5935130" y="2425605"/>
            <a:ext cx="3037038" cy="299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Exfiltration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Anti-Debugging/Virtual Machine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Server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0AEA7DDF-A384-F277-7FD3-B2559C29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434" y="2908518"/>
            <a:ext cx="4226322" cy="3447832"/>
          </a:xfrm>
        </p:spPr>
        <p:txBody>
          <a:bodyPr anchor="t">
            <a:normAutofit/>
          </a:bodyPr>
          <a:lstStyle/>
          <a:p>
            <a:pPr lvl="1"/>
            <a:r>
              <a:rPr lang="en-US" sz="2000" dirty="0"/>
              <a:t>Multiple Listener Creation</a:t>
            </a:r>
          </a:p>
          <a:p>
            <a:pPr lvl="1"/>
            <a:r>
              <a:rPr lang="en-US" sz="2000" dirty="0"/>
              <a:t>Authorization</a:t>
            </a:r>
          </a:p>
          <a:p>
            <a:pPr lvl="1"/>
            <a:r>
              <a:rPr lang="en-US" sz="2000" dirty="0" err="1"/>
              <a:t>GeoIP</a:t>
            </a:r>
            <a:r>
              <a:rPr lang="en-US" sz="2000" dirty="0"/>
              <a:t>-Based Identification</a:t>
            </a:r>
          </a:p>
          <a:p>
            <a:pPr lvl="1"/>
            <a:r>
              <a:rPr lang="en-US" sz="2000" dirty="0"/>
              <a:t>Scriptable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97F6-7A08-129C-E46E-996FD24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1A3B-D801-C4FB-19BF-01040CA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Resizing</a:t>
            </a:r>
          </a:p>
          <a:p>
            <a:r>
              <a:rPr lang="en-US" sz="2000"/>
              <a:t>Real-time Monitoring for Implant</a:t>
            </a:r>
          </a:p>
          <a:p>
            <a:r>
              <a:rPr lang="en-US" sz="2000"/>
              <a:t>New tabs:</a:t>
            </a:r>
          </a:p>
          <a:p>
            <a:pPr lvl="1"/>
            <a:r>
              <a:rPr lang="en-US" sz="2000"/>
              <a:t>Listener Creation</a:t>
            </a:r>
          </a:p>
          <a:p>
            <a:pPr lvl="1"/>
            <a:r>
              <a:rPr lang="en-US" sz="2000"/>
              <a:t>Implant Setting Customization</a:t>
            </a:r>
          </a:p>
          <a:p>
            <a:pPr lvl="1"/>
            <a:r>
              <a:rPr lang="en-US" sz="2000"/>
              <a:t>Security</a:t>
            </a:r>
          </a:p>
          <a:p>
            <a:pPr lvl="1"/>
            <a:r>
              <a:rPr lang="en-US" sz="2000"/>
              <a:t>General Settings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C36F1C0C-F2B1-F0DD-8F4B-4D85FD063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D4C0-13FF-B554-F6F0-CD71718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295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Solutions</vt:lpstr>
      <vt:lpstr>Command and Control Framework</vt:lpstr>
      <vt:lpstr>PowerPoint Presentation</vt:lpstr>
      <vt:lpstr>Initial Backlog</vt:lpstr>
      <vt:lpstr>Implant</vt:lpstr>
      <vt:lpstr>Server</vt:lpstr>
      <vt:lpstr>Interface</vt:lpstr>
      <vt:lpstr>Module Handler</vt:lpstr>
      <vt:lpstr>Diagrams</vt:lpstr>
      <vt:lpstr>Implant Execution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</cp:lastModifiedBy>
  <cp:revision>172</cp:revision>
  <cp:lastPrinted>2023-02-24T19:41:14Z</cp:lastPrinted>
  <dcterms:created xsi:type="dcterms:W3CDTF">2023-02-24T02:43:08Z</dcterms:created>
  <dcterms:modified xsi:type="dcterms:W3CDTF">2023-09-09T18:31:28Z</dcterms:modified>
</cp:coreProperties>
</file>